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1" r:id="rId5"/>
    <p:sldId id="262" r:id="rId6"/>
    <p:sldId id="260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8" r:id="rId32"/>
    <p:sldId id="287" r:id="rId33"/>
    <p:sldId id="289" r:id="rId34"/>
    <p:sldId id="290" r:id="rId35"/>
    <p:sldId id="291" r:id="rId36"/>
    <p:sldId id="292" r:id="rId37"/>
    <p:sldId id="293" r:id="rId38"/>
    <p:sldId id="294" r:id="rId39"/>
    <p:sldId id="302" r:id="rId40"/>
    <p:sldId id="301" r:id="rId41"/>
    <p:sldId id="297" r:id="rId42"/>
    <p:sldId id="300" r:id="rId43"/>
    <p:sldId id="299" r:id="rId44"/>
    <p:sldId id="298" r:id="rId45"/>
    <p:sldId id="296" r:id="rId46"/>
    <p:sldId id="295" r:id="rId47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242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8A551-8597-4FAA-9020-4E17E8EEC717}" type="datetimeFigureOut">
              <a:rPr lang="hr-HR" smtClean="0"/>
              <a:pPr/>
              <a:t>21.6.2013.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06B32-E40A-4E30-8D4E-F2BF58E8CF66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8A551-8597-4FAA-9020-4E17E8EEC717}" type="datetimeFigureOut">
              <a:rPr lang="hr-HR" smtClean="0"/>
              <a:pPr/>
              <a:t>21.6.2013.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06B32-E40A-4E30-8D4E-F2BF58E8CF66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8A551-8597-4FAA-9020-4E17E8EEC717}" type="datetimeFigureOut">
              <a:rPr lang="hr-HR" smtClean="0"/>
              <a:pPr/>
              <a:t>21.6.2013.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06B32-E40A-4E30-8D4E-F2BF58E8CF66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8A551-8597-4FAA-9020-4E17E8EEC717}" type="datetimeFigureOut">
              <a:rPr lang="hr-HR" smtClean="0"/>
              <a:pPr/>
              <a:t>21.6.2013.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06B32-E40A-4E30-8D4E-F2BF58E8CF66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8A551-8597-4FAA-9020-4E17E8EEC717}" type="datetimeFigureOut">
              <a:rPr lang="hr-HR" smtClean="0"/>
              <a:pPr/>
              <a:t>21.6.2013.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06B32-E40A-4E30-8D4E-F2BF58E8CF66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8A551-8597-4FAA-9020-4E17E8EEC717}" type="datetimeFigureOut">
              <a:rPr lang="hr-HR" smtClean="0"/>
              <a:pPr/>
              <a:t>21.6.2013.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06B32-E40A-4E30-8D4E-F2BF58E8CF66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8A551-8597-4FAA-9020-4E17E8EEC717}" type="datetimeFigureOut">
              <a:rPr lang="hr-HR" smtClean="0"/>
              <a:pPr/>
              <a:t>21.6.2013.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06B32-E40A-4E30-8D4E-F2BF58E8CF66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8A551-8597-4FAA-9020-4E17E8EEC717}" type="datetimeFigureOut">
              <a:rPr lang="hr-HR" smtClean="0"/>
              <a:pPr/>
              <a:t>21.6.2013.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06B32-E40A-4E30-8D4E-F2BF58E8CF66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8A551-8597-4FAA-9020-4E17E8EEC717}" type="datetimeFigureOut">
              <a:rPr lang="hr-HR" smtClean="0"/>
              <a:pPr/>
              <a:t>21.6.2013.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06B32-E40A-4E30-8D4E-F2BF58E8CF66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8A551-8597-4FAA-9020-4E17E8EEC717}" type="datetimeFigureOut">
              <a:rPr lang="hr-HR" smtClean="0"/>
              <a:pPr/>
              <a:t>21.6.2013.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06B32-E40A-4E30-8D4E-F2BF58E8CF66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8A551-8597-4FAA-9020-4E17E8EEC717}" type="datetimeFigureOut">
              <a:rPr lang="hr-HR" smtClean="0"/>
              <a:pPr/>
              <a:t>21.6.2013.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06B32-E40A-4E30-8D4E-F2BF58E8CF66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8A551-8597-4FAA-9020-4E17E8EEC717}" type="datetimeFigureOut">
              <a:rPr lang="hr-HR" smtClean="0"/>
              <a:pPr/>
              <a:t>21.6.2013.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06B32-E40A-4E30-8D4E-F2BF58E8CF66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"</a:t>
            </a:r>
            <a:r>
              <a:rPr lang="en-US" dirty="0"/>
              <a:t>EU Teens In Search of New Role Models"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403648" y="4077072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Comenius </a:t>
            </a:r>
            <a:r>
              <a:rPr lang="hr-H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multilateralni projekt </a:t>
            </a:r>
          </a:p>
          <a:p>
            <a:r>
              <a:rPr lang="hr-HR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8 zemalja -  Rumunjska, Portugal, Mađarska, Turska, Italija, Poljska, Španjolska, Hrvatska</a:t>
            </a:r>
            <a:endParaRPr lang="hr-HR" sz="2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074" name="Picture 2" descr="https://encrypted-tbn2.gstatic.com/images?q=tbn:ANd9GcQ2xl_UV5zS931tax5576z9Di-BTBtJAEOzlL2Z0lcv_FCnwGopk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5" y="404664"/>
            <a:ext cx="3456384" cy="1345351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816" y="404665"/>
            <a:ext cx="1656184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165304"/>
            <a:ext cx="9113837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IMG_3370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6140" y="1782921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IMG_3163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6140" y="1782921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IMG_3159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6140" y="1782921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1. dan – 1. sastanak svih sudionika u školi</a:t>
            </a:r>
            <a:endParaRPr lang="hr-HR" dirty="0"/>
          </a:p>
        </p:txBody>
      </p:sp>
      <p:pic>
        <p:nvPicPr>
          <p:cNvPr id="4" name="Rezervirano mjesto sadržaja 3" descr="IMG_3103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6140" y="1782921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Primanje kod gradonačelnika</a:t>
            </a:r>
            <a:endParaRPr lang="hr-HR" dirty="0"/>
          </a:p>
        </p:txBody>
      </p:sp>
      <p:pic>
        <p:nvPicPr>
          <p:cNvPr id="4" name="Rezervirano mjesto sadržaja 3" descr="IMG_3109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6140" y="1782921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Zajednička </a:t>
            </a:r>
            <a:r>
              <a:rPr lang="hr-HR" dirty="0" err="1" smtClean="0"/>
              <a:t>fotka</a:t>
            </a:r>
            <a:r>
              <a:rPr lang="hr-HR" dirty="0" smtClean="0"/>
              <a:t> na početku…slijede zajedničke </a:t>
            </a:r>
            <a:r>
              <a:rPr lang="hr-HR" dirty="0" err="1" smtClean="0"/>
              <a:t>aktivnosti..za</a:t>
            </a:r>
            <a:r>
              <a:rPr lang="hr-HR" dirty="0" smtClean="0"/>
              <a:t> </a:t>
            </a:r>
            <a:r>
              <a:rPr lang="hr-HR" dirty="0" err="1" smtClean="0"/>
              <a:t>upoznavanje.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5" name="Rezervirano mjesto sadržaja 4" descr="IMG_3123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6140" y="1782921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Radionica – Kako postaviti stol?</a:t>
            </a:r>
            <a:endParaRPr lang="hr-HR" dirty="0"/>
          </a:p>
        </p:txBody>
      </p:sp>
      <p:pic>
        <p:nvPicPr>
          <p:cNvPr id="4" name="Rezervirano mjesto sadržaja 3" descr="IMG_3131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6140" y="1782921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Učimo talijanski…</a:t>
            </a:r>
            <a:endParaRPr lang="hr-HR" dirty="0"/>
          </a:p>
        </p:txBody>
      </p:sp>
      <p:pic>
        <p:nvPicPr>
          <p:cNvPr id="4" name="Rezervirano mjesto sadržaja 3" descr="IMG_3149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6140" y="1782921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Izbor materijala za plakate…</a:t>
            </a:r>
            <a:endParaRPr lang="hr-HR" dirty="0"/>
          </a:p>
        </p:txBody>
      </p:sp>
      <p:pic>
        <p:nvPicPr>
          <p:cNvPr id="4" name="Rezervirano mjesto sadržaja 3" descr="IMG_3151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6140" y="1782921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Plakat na plahti</a:t>
            </a:r>
            <a:endParaRPr lang="hr-HR" dirty="0"/>
          </a:p>
        </p:txBody>
      </p:sp>
      <p:pic>
        <p:nvPicPr>
          <p:cNvPr id="4" name="Rezervirano mjesto sadržaja 3" descr="IMG_3179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6140" y="1782921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83568" y="332656"/>
            <a:ext cx="2372072" cy="6120680"/>
          </a:xfrm>
        </p:spPr>
        <p:txBody>
          <a:bodyPr/>
          <a:lstStyle/>
          <a:p>
            <a:pPr>
              <a:buNone/>
            </a:pPr>
            <a:r>
              <a:rPr lang="hr-HR" sz="4000" b="1" dirty="0" smtClean="0"/>
              <a:t>4. susret</a:t>
            </a:r>
          </a:p>
          <a:p>
            <a:pPr>
              <a:buNone/>
            </a:pPr>
            <a:endParaRPr lang="hr-HR" dirty="0" smtClean="0"/>
          </a:p>
          <a:p>
            <a:r>
              <a:rPr lang="hr-HR" dirty="0" smtClean="0"/>
              <a:t>19. – 24. 5. 2013.</a:t>
            </a:r>
          </a:p>
          <a:p>
            <a:pPr>
              <a:buNone/>
            </a:pPr>
            <a:endParaRPr lang="hr-HR" dirty="0" smtClean="0"/>
          </a:p>
          <a:p>
            <a:r>
              <a:rPr lang="hr-HR" dirty="0" err="1" smtClean="0"/>
              <a:t>Teramo</a:t>
            </a:r>
            <a:r>
              <a:rPr lang="hr-HR" dirty="0" smtClean="0"/>
              <a:t>, Italija</a:t>
            </a:r>
          </a:p>
          <a:p>
            <a:endParaRPr lang="hr-HR" dirty="0"/>
          </a:p>
        </p:txBody>
      </p:sp>
      <p:pic>
        <p:nvPicPr>
          <p:cNvPr id="5" name="Rezervirano mjesto sadržaja 4" descr="italymap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491880" y="344842"/>
            <a:ext cx="4986589" cy="618050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6516216" y="1268760"/>
            <a:ext cx="792088" cy="129614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IMG_3186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052736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Nastavnici svih zemalja ujedinili se na </a:t>
            </a:r>
            <a:r>
              <a:rPr lang="hr-HR" dirty="0" err="1" smtClean="0"/>
              <a:t>roštilju.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4" name="Rezervirano mjesto sadržaja 3" descr="IMG_3205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6140" y="1782921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IMG_3216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340768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Talijanske narodne…</a:t>
            </a:r>
            <a:endParaRPr lang="hr-HR" dirty="0"/>
          </a:p>
        </p:txBody>
      </p:sp>
      <p:pic>
        <p:nvPicPr>
          <p:cNvPr id="4" name="Rezervirano mjesto sadržaja 3" descr="IMG_3219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6140" y="1782921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 prošlih susreta – svjetski </a:t>
            </a:r>
            <a:r>
              <a:rPr lang="hr-HR" dirty="0" err="1" smtClean="0"/>
              <a:t>uzori.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4" name="Rezervirano mjesto sadržaja 3" descr="IMG_3193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6140" y="1782921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IMG_3194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6140" y="1782921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Predstavljanje lokalnih uzora – naše odlične govornice engleskog</a:t>
            </a:r>
            <a:endParaRPr lang="hr-HR" dirty="0"/>
          </a:p>
        </p:txBody>
      </p:sp>
      <p:pic>
        <p:nvPicPr>
          <p:cNvPr id="4" name="Rezervirano mjesto sadržaja 3" descr="IMG_3233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6140" y="1782921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IMG_3239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268760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Plakati-plahte u zadnjoj fazi</a:t>
            </a:r>
            <a:endParaRPr lang="hr-HR" dirty="0"/>
          </a:p>
        </p:txBody>
      </p:sp>
      <p:pic>
        <p:nvPicPr>
          <p:cNvPr id="4" name="Rezervirano mjesto sadržaja 3" descr="IMG_3257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6140" y="1782921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Špageti na 100 </a:t>
            </a:r>
            <a:r>
              <a:rPr lang="hr-HR" dirty="0" err="1" smtClean="0"/>
              <a:t>načina.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4" name="Rezervirano mjesto sadržaja 3" descr="IMG_3246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6140" y="1782921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Teramo</a:t>
            </a:r>
            <a:endParaRPr lang="hr-HR" dirty="0"/>
          </a:p>
        </p:txBody>
      </p:sp>
      <p:pic>
        <p:nvPicPr>
          <p:cNvPr id="4" name="Rezervirano mjesto sadržaja 3" descr="up-NPI0993H1FLK2ND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97343" y="1600200"/>
            <a:ext cx="694931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Panna</a:t>
            </a:r>
            <a:r>
              <a:rPr lang="hr-HR" dirty="0" smtClean="0"/>
              <a:t> </a:t>
            </a:r>
            <a:r>
              <a:rPr lang="hr-HR" dirty="0" err="1" smtClean="0"/>
              <a:t>cotta</a:t>
            </a:r>
            <a:r>
              <a:rPr lang="hr-HR" dirty="0" smtClean="0"/>
              <a:t> </a:t>
            </a:r>
            <a:r>
              <a:rPr lang="hr-HR" dirty="0" err="1" smtClean="0"/>
              <a:t>mmmm</a:t>
            </a:r>
            <a:r>
              <a:rPr lang="hr-HR" dirty="0" smtClean="0"/>
              <a:t>….</a:t>
            </a:r>
            <a:endParaRPr lang="hr-HR" dirty="0"/>
          </a:p>
        </p:txBody>
      </p:sp>
      <p:pic>
        <p:nvPicPr>
          <p:cNvPr id="4" name="Rezervirano mjesto sadržaja 3" descr="IMG_3247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6140" y="1782921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Posjet Vatikanu i audijencija kod Pape…skoro</a:t>
            </a:r>
            <a:endParaRPr lang="hr-HR" dirty="0"/>
          </a:p>
        </p:txBody>
      </p:sp>
      <p:pic>
        <p:nvPicPr>
          <p:cNvPr id="4" name="Rezervirano mjesto sadržaja 3" descr="IMG_3284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6140" y="1782921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IMG_3287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196752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Obilazak znamenitosti…</a:t>
            </a:r>
            <a:endParaRPr lang="hr-HR" dirty="0"/>
          </a:p>
        </p:txBody>
      </p:sp>
      <p:pic>
        <p:nvPicPr>
          <p:cNvPr id="4" name="Rezervirano mjesto sadržaja 3" descr="IMG_3299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6140" y="1782921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Fontana </a:t>
            </a:r>
            <a:r>
              <a:rPr lang="hr-HR" dirty="0" err="1" smtClean="0"/>
              <a:t>di</a:t>
            </a:r>
            <a:r>
              <a:rPr lang="hr-HR" dirty="0" smtClean="0"/>
              <a:t> </a:t>
            </a:r>
            <a:r>
              <a:rPr lang="hr-HR" dirty="0" err="1" smtClean="0"/>
              <a:t>Trevi</a:t>
            </a:r>
            <a:endParaRPr lang="hr-HR" dirty="0"/>
          </a:p>
        </p:txBody>
      </p:sp>
      <p:pic>
        <p:nvPicPr>
          <p:cNvPr id="4" name="Rezervirano mjesto sadržaja 3" descr="IMG_3316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6140" y="1782921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Panteon</a:t>
            </a:r>
            <a:endParaRPr lang="hr-HR" dirty="0"/>
          </a:p>
        </p:txBody>
      </p:sp>
      <p:pic>
        <p:nvPicPr>
          <p:cNvPr id="4" name="Rezervirano mjesto sadržaja 3" descr="IMG_3309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01690" y="1600200"/>
            <a:ext cx="254061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Ostaci starog rimskog grada…</a:t>
            </a:r>
            <a:endParaRPr lang="hr-HR" dirty="0"/>
          </a:p>
        </p:txBody>
      </p:sp>
      <p:pic>
        <p:nvPicPr>
          <p:cNvPr id="4" name="Rezervirano mjesto sadržaja 3" descr="IMG_3336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6140" y="1782921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Koloseum</a:t>
            </a:r>
            <a:endParaRPr lang="hr-HR" dirty="0"/>
          </a:p>
        </p:txBody>
      </p:sp>
      <p:pic>
        <p:nvPicPr>
          <p:cNvPr id="4" name="Rezervirano mjesto sadržaja 3" descr="IMG_3343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6140" y="1782921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Polovica je projekta - evaluacija – što je bilo dobro, što treba mijenjati???  </a:t>
            </a:r>
            <a:endParaRPr lang="hr-HR" dirty="0"/>
          </a:p>
        </p:txBody>
      </p:sp>
      <p:pic>
        <p:nvPicPr>
          <p:cNvPr id="5" name="Rezervirano mjesto sadržaja 4" descr="IMG_3362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6140" y="1782921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Dok su koordinatori na sastanku, mi raspravljamo….</a:t>
            </a:r>
            <a:endParaRPr lang="hr-HR" dirty="0"/>
          </a:p>
        </p:txBody>
      </p:sp>
      <p:pic>
        <p:nvPicPr>
          <p:cNvPr id="4" name="Rezervirano mjesto sadržaja 3" descr="IMG_3356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6140" y="1782921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fontScale="92500" lnSpcReduction="20000"/>
          </a:bodyPr>
          <a:lstStyle/>
          <a:p>
            <a:r>
              <a:rPr lang="hr-HR" dirty="0" smtClean="0"/>
              <a:t>Grad s 55000 stanovnika u središnjoj talijanskoj regiji </a:t>
            </a:r>
            <a:r>
              <a:rPr lang="hr-HR" dirty="0" err="1" smtClean="0"/>
              <a:t>Abruzzo</a:t>
            </a:r>
            <a:r>
              <a:rPr lang="hr-HR" dirty="0" smtClean="0"/>
              <a:t>, glavni grad pokrajine </a:t>
            </a:r>
            <a:r>
              <a:rPr lang="hr-HR" dirty="0" err="1" smtClean="0"/>
              <a:t>Teramo</a:t>
            </a:r>
            <a:endParaRPr lang="hr-HR" dirty="0" smtClean="0"/>
          </a:p>
          <a:p>
            <a:pPr>
              <a:buNone/>
            </a:pPr>
            <a:endParaRPr lang="hr-HR" dirty="0" smtClean="0"/>
          </a:p>
          <a:p>
            <a:r>
              <a:rPr lang="hr-HR" dirty="0" smtClean="0"/>
              <a:t>Udaljen 150 km od Rima, nalazi se između najviših planina na Apeninima (</a:t>
            </a:r>
            <a:r>
              <a:rPr lang="hr-HR" dirty="0" err="1" smtClean="0"/>
              <a:t>Gran</a:t>
            </a:r>
            <a:r>
              <a:rPr lang="hr-HR" dirty="0" smtClean="0"/>
              <a:t> </a:t>
            </a:r>
            <a:r>
              <a:rPr lang="hr-HR" dirty="0" err="1" smtClean="0"/>
              <a:t>Sasso</a:t>
            </a:r>
            <a:r>
              <a:rPr lang="hr-HR" dirty="0" smtClean="0"/>
              <a:t> d'</a:t>
            </a:r>
            <a:r>
              <a:rPr lang="hr-HR" dirty="0" err="1" smtClean="0"/>
              <a:t>Italia</a:t>
            </a:r>
            <a:r>
              <a:rPr lang="hr-HR" dirty="0" smtClean="0"/>
              <a:t>) i jadranske obale, smješten prema ušću rijeka </a:t>
            </a:r>
            <a:r>
              <a:rPr lang="hr-HR" dirty="0" err="1" smtClean="0"/>
              <a:t>Vezzola</a:t>
            </a:r>
            <a:r>
              <a:rPr lang="hr-HR" dirty="0" smtClean="0"/>
              <a:t> i </a:t>
            </a:r>
            <a:r>
              <a:rPr lang="hr-HR" dirty="0" err="1" smtClean="0"/>
              <a:t>Tordino</a:t>
            </a:r>
            <a:r>
              <a:rPr lang="hr-HR" dirty="0" smtClean="0"/>
              <a:t> .</a:t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Gospodarstvo grada se uglavnom temelji na aktivnostima vezanim uz poljoprivredu i trgovinu, kao i industrijski sektor: tekstil, prehrambeni proizvodi, inženjering, građevinski materijal i keramika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Završna svečana večera…</a:t>
            </a:r>
            <a:endParaRPr lang="hr-HR" dirty="0"/>
          </a:p>
        </p:txBody>
      </p:sp>
      <p:pic>
        <p:nvPicPr>
          <p:cNvPr id="4" name="Rezervirano mjesto sadržaja 3" descr="IMG_3414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6140" y="1782921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Ugostiteljska škola!</a:t>
            </a:r>
            <a:endParaRPr lang="hr-HR" dirty="0"/>
          </a:p>
        </p:txBody>
      </p:sp>
      <p:pic>
        <p:nvPicPr>
          <p:cNvPr id="5" name="Rezervirano mjesto sadržaja 4" descr="IMG_3386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6140" y="1782921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Učenici na praksi</a:t>
            </a:r>
            <a:endParaRPr lang="hr-HR" dirty="0"/>
          </a:p>
        </p:txBody>
      </p:sp>
      <p:pic>
        <p:nvPicPr>
          <p:cNvPr id="4" name="Rezervirano mjesto sadržaja 3" descr="IMG_3396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6140" y="1782921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IMG_3397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500728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Talijanski narodni ples…</a:t>
            </a:r>
            <a:endParaRPr lang="hr-HR" dirty="0"/>
          </a:p>
        </p:txBody>
      </p:sp>
      <p:pic>
        <p:nvPicPr>
          <p:cNvPr id="4" name="Rezervirano mjesto sadržaja 3" descr="IMG_3408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6140" y="1782921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Zadnja zajednička fotografija</a:t>
            </a:r>
            <a:endParaRPr lang="hr-HR" dirty="0"/>
          </a:p>
        </p:txBody>
      </p:sp>
      <p:pic>
        <p:nvPicPr>
          <p:cNvPr id="4" name="Rezervirano mjesto sadržaja 3" descr="IMG_3427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6140" y="1782921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Mi ne bi išli doma, konačno je sunce došlo…</a:t>
            </a:r>
            <a:endParaRPr lang="hr-HR" dirty="0"/>
          </a:p>
        </p:txBody>
      </p:sp>
      <p:pic>
        <p:nvPicPr>
          <p:cNvPr id="5" name="Rezervirano mjesto sadržaja 4" descr="IMG_3430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6140" y="1782921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i="1" dirty="0" smtClean="0"/>
              <a:t>Duomo di Teramo</a:t>
            </a:r>
            <a:r>
              <a:rPr lang="it-IT" dirty="0" smtClean="0"/>
              <a:t>, </a:t>
            </a:r>
            <a:r>
              <a:rPr lang="it-IT" i="1" dirty="0" smtClean="0"/>
              <a:t>Cattedrale di Santa Maria Assunta</a:t>
            </a:r>
            <a:endParaRPr lang="hr-HR" dirty="0"/>
          </a:p>
        </p:txBody>
      </p:sp>
      <p:pic>
        <p:nvPicPr>
          <p:cNvPr id="4" name="Rezervirano mjesto sadržaja 3" descr="250px-DUomo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97111" y="2132856"/>
            <a:ext cx="5036273" cy="33843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Pogled s Katedrale</a:t>
            </a:r>
            <a:endParaRPr lang="hr-HR" dirty="0"/>
          </a:p>
        </p:txBody>
      </p:sp>
      <p:pic>
        <p:nvPicPr>
          <p:cNvPr id="4" name="Rezervirano mjesto sadržaja 3" descr="Teramo_-_Veduta_Con_Duomo_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5860" y="1988840"/>
            <a:ext cx="5705777" cy="37444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4000" dirty="0" smtClean="0">
                <a:latin typeface="+mn-lt"/>
                <a:hlinkClick r:id="rId2" action="ppaction://hlinksldjump"/>
              </a:rPr>
              <a:t>Strukovna škola </a:t>
            </a:r>
            <a:r>
              <a:rPr lang="it-IT" sz="4000" dirty="0" smtClean="0">
                <a:latin typeface="+mn-lt"/>
                <a:hlinkClick r:id="rId2" action="ppaction://hlinksldjump"/>
              </a:rPr>
              <a:t>ISTITUTO </a:t>
            </a:r>
            <a:r>
              <a:rPr lang="it-IT" sz="4000" dirty="0" err="1" smtClean="0">
                <a:latin typeface="+mn-lt"/>
                <a:hlinkClick r:id="rId2" action="ppaction://hlinksldjump"/>
              </a:rPr>
              <a:t>D'ISTRUZIONE</a:t>
            </a:r>
            <a:r>
              <a:rPr lang="it-IT" sz="4000" dirty="0" smtClean="0">
                <a:latin typeface="+mn-lt"/>
                <a:hlinkClick r:id="rId2" action="ppaction://hlinksldjump"/>
              </a:rPr>
              <a:t> SUPERIORE "L. </a:t>
            </a:r>
            <a:r>
              <a:rPr lang="it-IT" sz="4000" dirty="0" err="1" smtClean="0">
                <a:latin typeface="+mn-lt"/>
                <a:hlinkClick r:id="rId2" action="ppaction://hlinksldjump"/>
              </a:rPr>
              <a:t>DI</a:t>
            </a:r>
            <a:r>
              <a:rPr lang="it-IT" sz="4000" dirty="0" smtClean="0">
                <a:latin typeface="+mn-lt"/>
                <a:hlinkClick r:id="rId2" action="ppaction://hlinksldjump"/>
              </a:rPr>
              <a:t> POPPA – ROZZI“</a:t>
            </a:r>
            <a:endParaRPr lang="hr-HR" dirty="0"/>
          </a:p>
        </p:txBody>
      </p:sp>
      <p:pic>
        <p:nvPicPr>
          <p:cNvPr id="6" name="Rezervirano mjesto sadržaja 5" descr="Di_Popp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97089" y="2132856"/>
            <a:ext cx="6077739" cy="33123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IMG_3172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6140" y="1782921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 descr="IMG_3366_re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6140" y="1782921"/>
            <a:ext cx="7411720" cy="416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267</Words>
  <Application>Microsoft Office PowerPoint</Application>
  <PresentationFormat>On-screen Show (4:3)</PresentationFormat>
  <Paragraphs>43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tema</vt:lpstr>
      <vt:lpstr>"EU Teens In Search of New Role Models"</vt:lpstr>
      <vt:lpstr>PowerPoint Presentation</vt:lpstr>
      <vt:lpstr>Teramo</vt:lpstr>
      <vt:lpstr>PowerPoint Presentation</vt:lpstr>
      <vt:lpstr>Duomo di Teramo, Cattedrale di Santa Maria Assunta</vt:lpstr>
      <vt:lpstr>Pogled s Katedrale</vt:lpstr>
      <vt:lpstr>Strukovna škola ISTITUTO D'ISTRUZIONE SUPERIORE "L. DI POPPA – ROZZI“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dan – 1. sastanak svih sudionika u školi</vt:lpstr>
      <vt:lpstr>Primanje kod gradonačelnika</vt:lpstr>
      <vt:lpstr>Zajednička fotka na početku…slijede zajedničke aktivnosti..za upoznavanje..</vt:lpstr>
      <vt:lpstr>Radionica – Kako postaviti stol?</vt:lpstr>
      <vt:lpstr>Učimo talijanski…</vt:lpstr>
      <vt:lpstr>Izbor materijala za plakate…</vt:lpstr>
      <vt:lpstr>Plakat na plahti</vt:lpstr>
      <vt:lpstr>PowerPoint Presentation</vt:lpstr>
      <vt:lpstr>Nastavnici svih zemalja ujedinili se na roštilju..</vt:lpstr>
      <vt:lpstr>PowerPoint Presentation</vt:lpstr>
      <vt:lpstr>Talijanske narodne…</vt:lpstr>
      <vt:lpstr>S prošlih susreta – svjetski uzori..</vt:lpstr>
      <vt:lpstr>PowerPoint Presentation</vt:lpstr>
      <vt:lpstr>Predstavljanje lokalnih uzora – naše odlične govornice engleskog</vt:lpstr>
      <vt:lpstr>PowerPoint Presentation</vt:lpstr>
      <vt:lpstr>Plakati-plahte u zadnjoj fazi</vt:lpstr>
      <vt:lpstr>Špageti na 100 načina..</vt:lpstr>
      <vt:lpstr>Panna cotta mmmm….</vt:lpstr>
      <vt:lpstr>Posjet Vatikanu i audijencija kod Pape…skoro</vt:lpstr>
      <vt:lpstr>PowerPoint Presentation</vt:lpstr>
      <vt:lpstr>Obilazak znamenitosti…</vt:lpstr>
      <vt:lpstr>Fontana di Trevi</vt:lpstr>
      <vt:lpstr>Panteon</vt:lpstr>
      <vt:lpstr>Ostaci starog rimskog grada…</vt:lpstr>
      <vt:lpstr>Koloseum</vt:lpstr>
      <vt:lpstr>Polovica je projekta - evaluacija – što je bilo dobro, što treba mijenjati???  </vt:lpstr>
      <vt:lpstr>Dok su koordinatori na sastanku, mi raspravljamo….</vt:lpstr>
      <vt:lpstr>Završna svečana večera…</vt:lpstr>
      <vt:lpstr>Ugostiteljska škola!</vt:lpstr>
      <vt:lpstr>Učenici na praksi</vt:lpstr>
      <vt:lpstr>PowerPoint Presentation</vt:lpstr>
      <vt:lpstr>Talijanski narodni ples…</vt:lpstr>
      <vt:lpstr>Zadnja zajednička fotografija</vt:lpstr>
      <vt:lpstr>Mi ne bi išli doma, konačno je sunce došlo…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"EU Teens In Search of New Role Models"</dc:title>
  <dc:creator>Volonteri</dc:creator>
  <cp:lastModifiedBy>Korisnik</cp:lastModifiedBy>
  <cp:revision>8</cp:revision>
  <dcterms:created xsi:type="dcterms:W3CDTF">2013-06-12T06:48:05Z</dcterms:created>
  <dcterms:modified xsi:type="dcterms:W3CDTF">2013-06-21T20:01:38Z</dcterms:modified>
</cp:coreProperties>
</file>