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63" r:id="rId4"/>
    <p:sldId id="315" r:id="rId5"/>
    <p:sldId id="307" r:id="rId6"/>
    <p:sldId id="304" r:id="rId7"/>
    <p:sldId id="289" r:id="rId8"/>
    <p:sldId id="314" r:id="rId9"/>
    <p:sldId id="316" r:id="rId10"/>
    <p:sldId id="290" r:id="rId11"/>
    <p:sldId id="324" r:id="rId12"/>
    <p:sldId id="323" r:id="rId13"/>
    <p:sldId id="319" r:id="rId14"/>
    <p:sldId id="320" r:id="rId15"/>
    <p:sldId id="325" r:id="rId16"/>
    <p:sldId id="322" r:id="rId17"/>
    <p:sldId id="326" r:id="rId18"/>
    <p:sldId id="327" r:id="rId19"/>
    <p:sldId id="328" r:id="rId20"/>
    <p:sldId id="329" r:id="rId21"/>
    <p:sldId id="332" r:id="rId22"/>
    <p:sldId id="331" r:id="rId23"/>
    <p:sldId id="333" r:id="rId24"/>
    <p:sldId id="330" r:id="rId25"/>
    <p:sldId id="297" r:id="rId26"/>
    <p:sldId id="298" r:id="rId27"/>
    <p:sldId id="299" r:id="rId28"/>
    <p:sldId id="300" r:id="rId2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>
        <p:scale>
          <a:sx n="66" d="100"/>
          <a:sy n="66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5FFCB-3413-4D9B-9E11-0B38C91FD586}" type="doc">
      <dgm:prSet loTypeId="urn:microsoft.com/office/officeart/2005/8/layout/hList6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7AFA323-C0F2-42C6-AAA9-34EFF68DF2A9}">
      <dgm:prSet phldrT="[Tekst]"/>
      <dgm:spPr/>
      <dgm:t>
        <a:bodyPr/>
        <a:lstStyle/>
        <a:p>
          <a:r>
            <a:rPr lang="hr-HR" sz="3600" dirty="0" smtClean="0"/>
            <a:t>R1 </a:t>
          </a:r>
          <a:endParaRPr lang="hr-HR" sz="3600" dirty="0"/>
        </a:p>
      </dgm:t>
    </dgm:pt>
    <dgm:pt modelId="{DE385B2E-F2E5-4474-BB83-5F81034C1F3D}" type="parTrans" cxnId="{FBB65A73-FE91-44C6-A11D-207EA740ADDA}">
      <dgm:prSet/>
      <dgm:spPr/>
      <dgm:t>
        <a:bodyPr/>
        <a:lstStyle/>
        <a:p>
          <a:endParaRPr lang="hr-HR"/>
        </a:p>
      </dgm:t>
    </dgm:pt>
    <dgm:pt modelId="{99BA239F-F061-4B50-A1ED-02C96A9E68EF}" type="sibTrans" cxnId="{FBB65A73-FE91-44C6-A11D-207EA740ADDA}">
      <dgm:prSet/>
      <dgm:spPr/>
      <dgm:t>
        <a:bodyPr/>
        <a:lstStyle/>
        <a:p>
          <a:endParaRPr lang="hr-HR"/>
        </a:p>
      </dgm:t>
    </dgm:pt>
    <dgm:pt modelId="{38A2254F-8216-4604-8F6A-F30068580F06}">
      <dgm:prSet phldrT="[Tekst]" custT="1"/>
      <dgm:spPr/>
      <dgm:t>
        <a:bodyPr/>
        <a:lstStyle/>
        <a:p>
          <a:r>
            <a:rPr lang="hr-HR" sz="2200" dirty="0" smtClean="0"/>
            <a:t>Rumunjska</a:t>
          </a:r>
          <a:endParaRPr lang="hr-HR" sz="2200" dirty="0"/>
        </a:p>
      </dgm:t>
    </dgm:pt>
    <dgm:pt modelId="{14B43D6F-B1F8-4AC2-9E81-564D7E15AEA8}" type="parTrans" cxnId="{11F32412-DDC4-48B1-8D0A-A7A204873B81}">
      <dgm:prSet/>
      <dgm:spPr/>
      <dgm:t>
        <a:bodyPr/>
        <a:lstStyle/>
        <a:p>
          <a:endParaRPr lang="hr-HR"/>
        </a:p>
      </dgm:t>
    </dgm:pt>
    <dgm:pt modelId="{82C90A93-BD12-4C2D-A0A5-0FAB8C4462EC}" type="sibTrans" cxnId="{11F32412-DDC4-48B1-8D0A-A7A204873B81}">
      <dgm:prSet/>
      <dgm:spPr/>
      <dgm:t>
        <a:bodyPr/>
        <a:lstStyle/>
        <a:p>
          <a:endParaRPr lang="hr-HR"/>
        </a:p>
      </dgm:t>
    </dgm:pt>
    <dgm:pt modelId="{5C93085F-489D-4784-96F4-BC34ECBC7F42}">
      <dgm:prSet phldrT="[Tekst]"/>
      <dgm:spPr/>
      <dgm:t>
        <a:bodyPr/>
        <a:lstStyle/>
        <a:p>
          <a:r>
            <a:rPr lang="hr-HR" sz="3600" dirty="0" smtClean="0"/>
            <a:t>R2</a:t>
          </a:r>
          <a:endParaRPr lang="hr-HR" sz="3600" dirty="0"/>
        </a:p>
      </dgm:t>
    </dgm:pt>
    <dgm:pt modelId="{ABA762E8-5D92-4D24-8A11-899FE9AF9970}" type="parTrans" cxnId="{E717BE0B-AE0C-4603-B0ED-2DCA285851B1}">
      <dgm:prSet/>
      <dgm:spPr/>
      <dgm:t>
        <a:bodyPr/>
        <a:lstStyle/>
        <a:p>
          <a:endParaRPr lang="hr-HR"/>
        </a:p>
      </dgm:t>
    </dgm:pt>
    <dgm:pt modelId="{D0498ECF-31CE-4213-89A0-1D14630086D5}" type="sibTrans" cxnId="{E717BE0B-AE0C-4603-B0ED-2DCA285851B1}">
      <dgm:prSet/>
      <dgm:spPr/>
      <dgm:t>
        <a:bodyPr/>
        <a:lstStyle/>
        <a:p>
          <a:endParaRPr lang="hr-HR"/>
        </a:p>
      </dgm:t>
    </dgm:pt>
    <dgm:pt modelId="{523C9B43-7FD4-4E9F-9EB3-91CE03DDFCF8}">
      <dgm:prSet phldrT="[Tekst]" custT="1"/>
      <dgm:spPr/>
      <dgm:t>
        <a:bodyPr/>
        <a:lstStyle/>
        <a:p>
          <a:r>
            <a:rPr lang="hr-HR" sz="2200" dirty="0" smtClean="0"/>
            <a:t>Njemačka</a:t>
          </a:r>
          <a:endParaRPr lang="hr-HR" sz="2200" dirty="0"/>
        </a:p>
      </dgm:t>
    </dgm:pt>
    <dgm:pt modelId="{5DF1293B-C46C-4EC8-A7AC-116DF37BADCE}" type="parTrans" cxnId="{3D672BFB-4900-42A9-92A0-37D2F9EEA6B9}">
      <dgm:prSet/>
      <dgm:spPr/>
      <dgm:t>
        <a:bodyPr/>
        <a:lstStyle/>
        <a:p>
          <a:endParaRPr lang="hr-HR"/>
        </a:p>
      </dgm:t>
    </dgm:pt>
    <dgm:pt modelId="{090FD4CB-06DB-41C4-AA7D-77A697A8641E}" type="sibTrans" cxnId="{3D672BFB-4900-42A9-92A0-37D2F9EEA6B9}">
      <dgm:prSet/>
      <dgm:spPr/>
      <dgm:t>
        <a:bodyPr/>
        <a:lstStyle/>
        <a:p>
          <a:endParaRPr lang="hr-HR"/>
        </a:p>
      </dgm:t>
    </dgm:pt>
    <dgm:pt modelId="{95DE8DFF-40F2-4EDA-B68F-3D38FAF979EA}">
      <dgm:prSet phldrT="[Tekst]"/>
      <dgm:spPr/>
      <dgm:t>
        <a:bodyPr/>
        <a:lstStyle/>
        <a:p>
          <a:r>
            <a:rPr lang="hr-HR" sz="3600" dirty="0" smtClean="0"/>
            <a:t>R3</a:t>
          </a:r>
          <a:endParaRPr lang="hr-HR" sz="3600" dirty="0"/>
        </a:p>
      </dgm:t>
    </dgm:pt>
    <dgm:pt modelId="{F65E1AE4-2C8A-4536-AEA9-26F159A81D6E}" type="parTrans" cxnId="{666DBAB7-539A-4978-A08B-29AA5F63CA6B}">
      <dgm:prSet/>
      <dgm:spPr/>
      <dgm:t>
        <a:bodyPr/>
        <a:lstStyle/>
        <a:p>
          <a:endParaRPr lang="hr-HR"/>
        </a:p>
      </dgm:t>
    </dgm:pt>
    <dgm:pt modelId="{9F0BE310-D82D-472F-B14D-25367FD4C1FE}" type="sibTrans" cxnId="{666DBAB7-539A-4978-A08B-29AA5F63CA6B}">
      <dgm:prSet/>
      <dgm:spPr/>
      <dgm:t>
        <a:bodyPr/>
        <a:lstStyle/>
        <a:p>
          <a:endParaRPr lang="hr-HR"/>
        </a:p>
      </dgm:t>
    </dgm:pt>
    <dgm:pt modelId="{A10455F0-69D4-4B12-9F63-B2F02B77E265}">
      <dgm:prSet phldrT="[Tekst]" custT="1"/>
      <dgm:spPr/>
      <dgm:t>
        <a:bodyPr/>
        <a:lstStyle/>
        <a:p>
          <a:r>
            <a:rPr lang="hr-HR" sz="2200" dirty="0" smtClean="0"/>
            <a:t>Italija</a:t>
          </a:r>
          <a:endParaRPr lang="hr-HR" sz="2200" dirty="0"/>
        </a:p>
      </dgm:t>
    </dgm:pt>
    <dgm:pt modelId="{02545C44-6DEE-4219-9093-E365ABD86689}" type="parTrans" cxnId="{EEA0196B-968D-4203-A547-2F1980E07100}">
      <dgm:prSet/>
      <dgm:spPr/>
      <dgm:t>
        <a:bodyPr/>
        <a:lstStyle/>
        <a:p>
          <a:endParaRPr lang="hr-HR"/>
        </a:p>
      </dgm:t>
    </dgm:pt>
    <dgm:pt modelId="{F7CAFFA2-4F0B-4EE0-8FA2-D56C4626DE2B}" type="sibTrans" cxnId="{EEA0196B-968D-4203-A547-2F1980E07100}">
      <dgm:prSet/>
      <dgm:spPr/>
      <dgm:t>
        <a:bodyPr/>
        <a:lstStyle/>
        <a:p>
          <a:endParaRPr lang="hr-HR"/>
        </a:p>
      </dgm:t>
    </dgm:pt>
    <dgm:pt modelId="{0C87CD83-27D8-44C3-8113-523AF5B0E167}">
      <dgm:prSet phldrT="[Tekst]" custT="1"/>
      <dgm:spPr/>
      <dgm:t>
        <a:bodyPr/>
        <a:lstStyle/>
        <a:p>
          <a:r>
            <a:rPr lang="hr-HR" sz="2200" dirty="0" smtClean="0"/>
            <a:t>Hrvatska</a:t>
          </a:r>
          <a:endParaRPr lang="hr-HR" sz="2200" dirty="0"/>
        </a:p>
      </dgm:t>
    </dgm:pt>
    <dgm:pt modelId="{6719E1E5-093C-405D-B9E2-EDDA597750AA}" type="parTrans" cxnId="{B4268D42-E92C-46BC-B48C-6D23E1FA43D6}">
      <dgm:prSet/>
      <dgm:spPr/>
      <dgm:t>
        <a:bodyPr/>
        <a:lstStyle/>
        <a:p>
          <a:endParaRPr lang="hr-HR"/>
        </a:p>
      </dgm:t>
    </dgm:pt>
    <dgm:pt modelId="{667DF061-C256-42E5-80A6-EBCC8B5911A6}" type="sibTrans" cxnId="{B4268D42-E92C-46BC-B48C-6D23E1FA43D6}">
      <dgm:prSet/>
      <dgm:spPr/>
      <dgm:t>
        <a:bodyPr/>
        <a:lstStyle/>
        <a:p>
          <a:endParaRPr lang="hr-HR"/>
        </a:p>
      </dgm:t>
    </dgm:pt>
    <dgm:pt modelId="{02CE0440-8E74-4DCF-AFD8-3C95A9424CE1}">
      <dgm:prSet phldrT="[Tekst]" custT="1"/>
      <dgm:spPr/>
      <dgm:t>
        <a:bodyPr/>
        <a:lstStyle/>
        <a:p>
          <a:r>
            <a:rPr lang="hr-HR" sz="2200" dirty="0" smtClean="0"/>
            <a:t>Poljska</a:t>
          </a:r>
          <a:endParaRPr lang="hr-HR" sz="2200" dirty="0"/>
        </a:p>
      </dgm:t>
    </dgm:pt>
    <dgm:pt modelId="{06B9D6EF-0208-4C93-A14B-ECF7BC5D0BF5}" type="parTrans" cxnId="{0D73E01A-C7A8-45AC-8B6C-54BBB75B783B}">
      <dgm:prSet/>
      <dgm:spPr/>
      <dgm:t>
        <a:bodyPr/>
        <a:lstStyle/>
        <a:p>
          <a:endParaRPr lang="hr-HR"/>
        </a:p>
      </dgm:t>
    </dgm:pt>
    <dgm:pt modelId="{CCE52D37-BD6B-487A-A55B-61C0EF8B6138}" type="sibTrans" cxnId="{0D73E01A-C7A8-45AC-8B6C-54BBB75B783B}">
      <dgm:prSet/>
      <dgm:spPr/>
      <dgm:t>
        <a:bodyPr/>
        <a:lstStyle/>
        <a:p>
          <a:endParaRPr lang="hr-HR"/>
        </a:p>
      </dgm:t>
    </dgm:pt>
    <dgm:pt modelId="{0A11CCA3-60F2-4038-95DD-A3EDEE0CE269}">
      <dgm:prSet phldrT="[Tekst]" custT="1"/>
      <dgm:spPr/>
      <dgm:t>
        <a:bodyPr/>
        <a:lstStyle/>
        <a:p>
          <a:r>
            <a:rPr lang="hr-HR" sz="2200" dirty="0" smtClean="0"/>
            <a:t>Latvija</a:t>
          </a:r>
          <a:endParaRPr lang="hr-HR" sz="2200" dirty="0"/>
        </a:p>
      </dgm:t>
    </dgm:pt>
    <dgm:pt modelId="{DC43AB1C-3679-482F-B5AD-854C9AF90E7C}" type="parTrans" cxnId="{7D42C8A2-5EFB-4A1E-92B7-D4120A8B1552}">
      <dgm:prSet/>
      <dgm:spPr/>
      <dgm:t>
        <a:bodyPr/>
        <a:lstStyle/>
        <a:p>
          <a:endParaRPr lang="hr-HR"/>
        </a:p>
      </dgm:t>
    </dgm:pt>
    <dgm:pt modelId="{0205F7F0-953B-4AE1-A88F-60C6DAFB3482}" type="sibTrans" cxnId="{7D42C8A2-5EFB-4A1E-92B7-D4120A8B1552}">
      <dgm:prSet/>
      <dgm:spPr/>
      <dgm:t>
        <a:bodyPr/>
        <a:lstStyle/>
        <a:p>
          <a:endParaRPr lang="hr-HR"/>
        </a:p>
      </dgm:t>
    </dgm:pt>
    <dgm:pt modelId="{46A5F104-910D-47CA-A5B8-2E70C445CC99}">
      <dgm:prSet phldrT="[Tekst]" custT="1"/>
      <dgm:spPr/>
      <dgm:t>
        <a:bodyPr/>
        <a:lstStyle/>
        <a:p>
          <a:r>
            <a:rPr lang="hr-HR" sz="2200" dirty="0" smtClean="0"/>
            <a:t>Slovenija</a:t>
          </a:r>
          <a:endParaRPr lang="hr-HR" sz="2200" dirty="0"/>
        </a:p>
      </dgm:t>
    </dgm:pt>
    <dgm:pt modelId="{AD772199-929B-4065-92A3-EACE024D7F5A}" type="parTrans" cxnId="{04793940-E581-4729-A8FE-B711351ED172}">
      <dgm:prSet/>
      <dgm:spPr/>
      <dgm:t>
        <a:bodyPr/>
        <a:lstStyle/>
        <a:p>
          <a:endParaRPr lang="hr-HR"/>
        </a:p>
      </dgm:t>
    </dgm:pt>
    <dgm:pt modelId="{79DC0887-464D-478D-B400-55D0FD52D806}" type="sibTrans" cxnId="{04793940-E581-4729-A8FE-B711351ED172}">
      <dgm:prSet/>
      <dgm:spPr/>
      <dgm:t>
        <a:bodyPr/>
        <a:lstStyle/>
        <a:p>
          <a:endParaRPr lang="hr-HR"/>
        </a:p>
      </dgm:t>
    </dgm:pt>
    <dgm:pt modelId="{DABC6672-DD65-44A2-9D92-D02C0AA5558E}">
      <dgm:prSet phldrT="[Tekst]" custT="1"/>
      <dgm:spPr/>
      <dgm:t>
        <a:bodyPr/>
        <a:lstStyle/>
        <a:p>
          <a:r>
            <a:rPr lang="hr-HR" sz="2200" dirty="0" smtClean="0"/>
            <a:t>Češka</a:t>
          </a:r>
          <a:endParaRPr lang="hr-HR" sz="2200" dirty="0"/>
        </a:p>
      </dgm:t>
    </dgm:pt>
    <dgm:pt modelId="{1248FF01-2473-47D2-BAB8-B1C487768AC8}" type="parTrans" cxnId="{6CB78DA8-0A25-45AE-B874-DFAA283749F9}">
      <dgm:prSet/>
      <dgm:spPr/>
      <dgm:t>
        <a:bodyPr/>
        <a:lstStyle/>
        <a:p>
          <a:endParaRPr lang="hr-HR"/>
        </a:p>
      </dgm:t>
    </dgm:pt>
    <dgm:pt modelId="{3F6A1950-6607-4B79-A919-7C4D7F94C03E}" type="sibTrans" cxnId="{6CB78DA8-0A25-45AE-B874-DFAA283749F9}">
      <dgm:prSet/>
      <dgm:spPr/>
      <dgm:t>
        <a:bodyPr/>
        <a:lstStyle/>
        <a:p>
          <a:endParaRPr lang="hr-HR"/>
        </a:p>
      </dgm:t>
    </dgm:pt>
    <dgm:pt modelId="{C22CD1D8-F1A9-474F-B1FB-C08181EC8100}" type="pres">
      <dgm:prSet presAssocID="{A5A5FFCB-3413-4D9B-9E11-0B38C91FD5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0AC6E75-DCC1-4E79-8C38-728EBCE6A8D2}" type="pres">
      <dgm:prSet presAssocID="{67AFA323-C0F2-42C6-AAA9-34EFF68DF2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85AD94-7657-4212-AF14-83C50DF4711E}" type="pres">
      <dgm:prSet presAssocID="{99BA239F-F061-4B50-A1ED-02C96A9E68EF}" presName="sibTrans" presStyleCnt="0"/>
      <dgm:spPr/>
    </dgm:pt>
    <dgm:pt modelId="{C6DA3C93-347F-4C60-ABBF-6E87C3533531}" type="pres">
      <dgm:prSet presAssocID="{5C93085F-489D-4784-96F4-BC34ECBC7F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CF3957-B9E2-4A64-A566-E35A7E8E273A}" type="pres">
      <dgm:prSet presAssocID="{D0498ECF-31CE-4213-89A0-1D14630086D5}" presName="sibTrans" presStyleCnt="0"/>
      <dgm:spPr/>
    </dgm:pt>
    <dgm:pt modelId="{4EA0C53B-BFB4-4225-A5D2-FBDC71FB1758}" type="pres">
      <dgm:prSet presAssocID="{95DE8DFF-40F2-4EDA-B68F-3D38FAF979E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4793940-E581-4729-A8FE-B711351ED172}" srcId="{95DE8DFF-40F2-4EDA-B68F-3D38FAF979EA}" destId="{46A5F104-910D-47CA-A5B8-2E70C445CC99}" srcOrd="0" destOrd="0" parTransId="{AD772199-929B-4065-92A3-EACE024D7F5A}" sibTransId="{79DC0887-464D-478D-B400-55D0FD52D806}"/>
    <dgm:cxn modelId="{3BE5AFF9-B16A-4450-A7CC-80A8B5228235}" type="presOf" srcId="{0C87CD83-27D8-44C3-8113-523AF5B0E167}" destId="{70AC6E75-DCC1-4E79-8C38-728EBCE6A8D2}" srcOrd="0" destOrd="3" presId="urn:microsoft.com/office/officeart/2005/8/layout/hList6"/>
    <dgm:cxn modelId="{C6BA6D75-1EE0-4910-B1CD-FDDDC6BA9712}" type="presOf" srcId="{A5A5FFCB-3413-4D9B-9E11-0B38C91FD586}" destId="{C22CD1D8-F1A9-474F-B1FB-C08181EC8100}" srcOrd="0" destOrd="0" presId="urn:microsoft.com/office/officeart/2005/8/layout/hList6"/>
    <dgm:cxn modelId="{61CFDE3E-5508-44D3-A841-F2E23276B226}" type="presOf" srcId="{67AFA323-C0F2-42C6-AAA9-34EFF68DF2A9}" destId="{70AC6E75-DCC1-4E79-8C38-728EBCE6A8D2}" srcOrd="0" destOrd="0" presId="urn:microsoft.com/office/officeart/2005/8/layout/hList6"/>
    <dgm:cxn modelId="{98169981-C383-429B-B2F2-3B6B3CFF6700}" type="presOf" srcId="{02CE0440-8E74-4DCF-AFD8-3C95A9424CE1}" destId="{C6DA3C93-347F-4C60-ABBF-6E87C3533531}" srcOrd="0" destOrd="2" presId="urn:microsoft.com/office/officeart/2005/8/layout/hList6"/>
    <dgm:cxn modelId="{666DBAB7-539A-4978-A08B-29AA5F63CA6B}" srcId="{A5A5FFCB-3413-4D9B-9E11-0B38C91FD586}" destId="{95DE8DFF-40F2-4EDA-B68F-3D38FAF979EA}" srcOrd="2" destOrd="0" parTransId="{F65E1AE4-2C8A-4536-AEA9-26F159A81D6E}" sibTransId="{9F0BE310-D82D-472F-B14D-25367FD4C1FE}"/>
    <dgm:cxn modelId="{2DD429C7-5185-4248-91C8-3AC074960B2D}" type="presOf" srcId="{38A2254F-8216-4604-8F6A-F30068580F06}" destId="{70AC6E75-DCC1-4E79-8C38-728EBCE6A8D2}" srcOrd="0" destOrd="1" presId="urn:microsoft.com/office/officeart/2005/8/layout/hList6"/>
    <dgm:cxn modelId="{7D42C8A2-5EFB-4A1E-92B7-D4120A8B1552}" srcId="{5C93085F-489D-4784-96F4-BC34ECBC7F42}" destId="{0A11CCA3-60F2-4038-95DD-A3EDEE0CE269}" srcOrd="2" destOrd="0" parTransId="{DC43AB1C-3679-482F-B5AD-854C9AF90E7C}" sibTransId="{0205F7F0-953B-4AE1-A88F-60C6DAFB3482}"/>
    <dgm:cxn modelId="{F8B35777-4B47-48EF-8F90-BD72EB66EDCB}" type="presOf" srcId="{46A5F104-910D-47CA-A5B8-2E70C445CC99}" destId="{4EA0C53B-BFB4-4225-A5D2-FBDC71FB1758}" srcOrd="0" destOrd="1" presId="urn:microsoft.com/office/officeart/2005/8/layout/hList6"/>
    <dgm:cxn modelId="{11F32412-DDC4-48B1-8D0A-A7A204873B81}" srcId="{67AFA323-C0F2-42C6-AAA9-34EFF68DF2A9}" destId="{38A2254F-8216-4604-8F6A-F30068580F06}" srcOrd="0" destOrd="0" parTransId="{14B43D6F-B1F8-4AC2-9E81-564D7E15AEA8}" sibTransId="{82C90A93-BD12-4C2D-A0A5-0FAB8C4462EC}"/>
    <dgm:cxn modelId="{FBB65A73-FE91-44C6-A11D-207EA740ADDA}" srcId="{A5A5FFCB-3413-4D9B-9E11-0B38C91FD586}" destId="{67AFA323-C0F2-42C6-AAA9-34EFF68DF2A9}" srcOrd="0" destOrd="0" parTransId="{DE385B2E-F2E5-4474-BB83-5F81034C1F3D}" sibTransId="{99BA239F-F061-4B50-A1ED-02C96A9E68EF}"/>
    <dgm:cxn modelId="{3D672BFB-4900-42A9-92A0-37D2F9EEA6B9}" srcId="{5C93085F-489D-4784-96F4-BC34ECBC7F42}" destId="{523C9B43-7FD4-4E9F-9EB3-91CE03DDFCF8}" srcOrd="0" destOrd="0" parTransId="{5DF1293B-C46C-4EC8-A7AC-116DF37BADCE}" sibTransId="{090FD4CB-06DB-41C4-AA7D-77A697A8641E}"/>
    <dgm:cxn modelId="{2F512CA6-450F-4102-A172-CBB924103EFF}" type="presOf" srcId="{95DE8DFF-40F2-4EDA-B68F-3D38FAF979EA}" destId="{4EA0C53B-BFB4-4225-A5D2-FBDC71FB1758}" srcOrd="0" destOrd="0" presId="urn:microsoft.com/office/officeart/2005/8/layout/hList6"/>
    <dgm:cxn modelId="{52F88D3B-CBD2-47B3-9A4E-06660E216F71}" type="presOf" srcId="{A10455F0-69D4-4B12-9F63-B2F02B77E265}" destId="{70AC6E75-DCC1-4E79-8C38-728EBCE6A8D2}" srcOrd="0" destOrd="2" presId="urn:microsoft.com/office/officeart/2005/8/layout/hList6"/>
    <dgm:cxn modelId="{4A788266-1F0D-4773-823C-BF23B55B3188}" type="presOf" srcId="{DABC6672-DD65-44A2-9D92-D02C0AA5558E}" destId="{4EA0C53B-BFB4-4225-A5D2-FBDC71FB1758}" srcOrd="0" destOrd="2" presId="urn:microsoft.com/office/officeart/2005/8/layout/hList6"/>
    <dgm:cxn modelId="{22128158-222B-4365-ADF4-1E30A2AE410F}" type="presOf" srcId="{0A11CCA3-60F2-4038-95DD-A3EDEE0CE269}" destId="{C6DA3C93-347F-4C60-ABBF-6E87C3533531}" srcOrd="0" destOrd="3" presId="urn:microsoft.com/office/officeart/2005/8/layout/hList6"/>
    <dgm:cxn modelId="{A809A100-FFD2-4978-9B68-ED743DE08722}" type="presOf" srcId="{523C9B43-7FD4-4E9F-9EB3-91CE03DDFCF8}" destId="{C6DA3C93-347F-4C60-ABBF-6E87C3533531}" srcOrd="0" destOrd="1" presId="urn:microsoft.com/office/officeart/2005/8/layout/hList6"/>
    <dgm:cxn modelId="{0D73E01A-C7A8-45AC-8B6C-54BBB75B783B}" srcId="{5C93085F-489D-4784-96F4-BC34ECBC7F42}" destId="{02CE0440-8E74-4DCF-AFD8-3C95A9424CE1}" srcOrd="1" destOrd="0" parTransId="{06B9D6EF-0208-4C93-A14B-ECF7BC5D0BF5}" sibTransId="{CCE52D37-BD6B-487A-A55B-61C0EF8B6138}"/>
    <dgm:cxn modelId="{EEA0196B-968D-4203-A547-2F1980E07100}" srcId="{67AFA323-C0F2-42C6-AAA9-34EFF68DF2A9}" destId="{A10455F0-69D4-4B12-9F63-B2F02B77E265}" srcOrd="1" destOrd="0" parTransId="{02545C44-6DEE-4219-9093-E365ABD86689}" sibTransId="{F7CAFFA2-4F0B-4EE0-8FA2-D56C4626DE2B}"/>
    <dgm:cxn modelId="{E717BE0B-AE0C-4603-B0ED-2DCA285851B1}" srcId="{A5A5FFCB-3413-4D9B-9E11-0B38C91FD586}" destId="{5C93085F-489D-4784-96F4-BC34ECBC7F42}" srcOrd="1" destOrd="0" parTransId="{ABA762E8-5D92-4D24-8A11-899FE9AF9970}" sibTransId="{D0498ECF-31CE-4213-89A0-1D14630086D5}"/>
    <dgm:cxn modelId="{99A3CE8B-588A-4EE4-8672-84285C4975DD}" type="presOf" srcId="{5C93085F-489D-4784-96F4-BC34ECBC7F42}" destId="{C6DA3C93-347F-4C60-ABBF-6E87C3533531}" srcOrd="0" destOrd="0" presId="urn:microsoft.com/office/officeart/2005/8/layout/hList6"/>
    <dgm:cxn modelId="{B4268D42-E92C-46BC-B48C-6D23E1FA43D6}" srcId="{67AFA323-C0F2-42C6-AAA9-34EFF68DF2A9}" destId="{0C87CD83-27D8-44C3-8113-523AF5B0E167}" srcOrd="2" destOrd="0" parTransId="{6719E1E5-093C-405D-B9E2-EDDA597750AA}" sibTransId="{667DF061-C256-42E5-80A6-EBCC8B5911A6}"/>
    <dgm:cxn modelId="{6CB78DA8-0A25-45AE-B874-DFAA283749F9}" srcId="{95DE8DFF-40F2-4EDA-B68F-3D38FAF979EA}" destId="{DABC6672-DD65-44A2-9D92-D02C0AA5558E}" srcOrd="1" destOrd="0" parTransId="{1248FF01-2473-47D2-BAB8-B1C487768AC8}" sibTransId="{3F6A1950-6607-4B79-A919-7C4D7F94C03E}"/>
    <dgm:cxn modelId="{20BED9D9-B766-4AB7-8C52-81050022C045}" type="presParOf" srcId="{C22CD1D8-F1A9-474F-B1FB-C08181EC8100}" destId="{70AC6E75-DCC1-4E79-8C38-728EBCE6A8D2}" srcOrd="0" destOrd="0" presId="urn:microsoft.com/office/officeart/2005/8/layout/hList6"/>
    <dgm:cxn modelId="{75C644A3-B38C-491A-BF11-A460B5D5038F}" type="presParOf" srcId="{C22CD1D8-F1A9-474F-B1FB-C08181EC8100}" destId="{C285AD94-7657-4212-AF14-83C50DF4711E}" srcOrd="1" destOrd="0" presId="urn:microsoft.com/office/officeart/2005/8/layout/hList6"/>
    <dgm:cxn modelId="{49147DA2-B3EA-441F-A99D-11DEA7311A68}" type="presParOf" srcId="{C22CD1D8-F1A9-474F-B1FB-C08181EC8100}" destId="{C6DA3C93-347F-4C60-ABBF-6E87C3533531}" srcOrd="2" destOrd="0" presId="urn:microsoft.com/office/officeart/2005/8/layout/hList6"/>
    <dgm:cxn modelId="{7B77BB4A-ADFA-4C62-ACC3-8E2A0169F3BB}" type="presParOf" srcId="{C22CD1D8-F1A9-474F-B1FB-C08181EC8100}" destId="{37CF3957-B9E2-4A64-A566-E35A7E8E273A}" srcOrd="3" destOrd="0" presId="urn:microsoft.com/office/officeart/2005/8/layout/hList6"/>
    <dgm:cxn modelId="{C1B837E6-938D-4C78-843E-78990A800FEE}" type="presParOf" srcId="{C22CD1D8-F1A9-474F-B1FB-C08181EC8100}" destId="{4EA0C53B-BFB4-4225-A5D2-FBDC71FB175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5BE133-6E5A-4EED-8F5F-BDA62EFB84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D981684-796F-4317-AD0C-E25CBD978C5F}">
      <dgm:prSet phldrT="[Tekst]"/>
      <dgm:spPr/>
      <dgm:t>
        <a:bodyPr/>
        <a:lstStyle/>
        <a:p>
          <a:r>
            <a:rPr lang="hr-HR" dirty="0" smtClean="0"/>
            <a:t>Yahoo grupa – CycloEnterprise_project</a:t>
          </a:r>
          <a:endParaRPr lang="hr-HR" dirty="0"/>
        </a:p>
      </dgm:t>
    </dgm:pt>
    <dgm:pt modelId="{F19E1E18-2F7A-4A34-A314-64DDC0574059}" type="parTrans" cxnId="{A66038BD-C568-42FF-BD5D-F464284FE2FD}">
      <dgm:prSet/>
      <dgm:spPr/>
      <dgm:t>
        <a:bodyPr/>
        <a:lstStyle/>
        <a:p>
          <a:endParaRPr lang="hr-HR"/>
        </a:p>
      </dgm:t>
    </dgm:pt>
    <dgm:pt modelId="{01E1240F-51D1-47BE-AF43-95F020AB9CB5}" type="sibTrans" cxnId="{A66038BD-C568-42FF-BD5D-F464284FE2FD}">
      <dgm:prSet/>
      <dgm:spPr/>
      <dgm:t>
        <a:bodyPr/>
        <a:lstStyle/>
        <a:p>
          <a:endParaRPr lang="hr-HR"/>
        </a:p>
      </dgm:t>
    </dgm:pt>
    <dgm:pt modelId="{E4DA6F21-445F-4614-BE01-AA0D647893FC}">
      <dgm:prSet phldrT="[Tekst]"/>
      <dgm:spPr/>
      <dgm:t>
        <a:bodyPr/>
        <a:lstStyle/>
        <a:p>
          <a:r>
            <a:rPr lang="hr-HR" dirty="0" smtClean="0"/>
            <a:t>Dropbox</a:t>
          </a:r>
          <a:endParaRPr lang="hr-HR" dirty="0"/>
        </a:p>
      </dgm:t>
    </dgm:pt>
    <dgm:pt modelId="{57521E8B-C73F-4F7B-84F2-398ED962D1C5}" type="parTrans" cxnId="{DC223056-FA18-4E0C-8AFF-5592B6A4D63F}">
      <dgm:prSet/>
      <dgm:spPr/>
      <dgm:t>
        <a:bodyPr/>
        <a:lstStyle/>
        <a:p>
          <a:endParaRPr lang="hr-HR"/>
        </a:p>
      </dgm:t>
    </dgm:pt>
    <dgm:pt modelId="{B714FE19-3A79-49E4-BA29-CD346D0AF568}" type="sibTrans" cxnId="{DC223056-FA18-4E0C-8AFF-5592B6A4D63F}">
      <dgm:prSet/>
      <dgm:spPr/>
      <dgm:t>
        <a:bodyPr/>
        <a:lstStyle/>
        <a:p>
          <a:endParaRPr lang="hr-HR"/>
        </a:p>
      </dgm:t>
    </dgm:pt>
    <dgm:pt modelId="{6B697001-7135-4769-A912-43AF600AFFC4}">
      <dgm:prSet phldrT="[Tekst]"/>
      <dgm:spPr/>
      <dgm:t>
        <a:bodyPr/>
        <a:lstStyle/>
        <a:p>
          <a:r>
            <a:rPr lang="hr-HR" dirty="0" smtClean="0"/>
            <a:t>eTwinning portal - Twinspace</a:t>
          </a:r>
          <a:endParaRPr lang="hr-HR" dirty="0"/>
        </a:p>
      </dgm:t>
    </dgm:pt>
    <dgm:pt modelId="{EDB5EEB8-6300-42FB-9D11-6E4225AEFD78}" type="parTrans" cxnId="{4EAF36E3-680C-4B94-8CEE-361148EEC042}">
      <dgm:prSet/>
      <dgm:spPr/>
      <dgm:t>
        <a:bodyPr/>
        <a:lstStyle/>
        <a:p>
          <a:endParaRPr lang="hr-HR"/>
        </a:p>
      </dgm:t>
    </dgm:pt>
    <dgm:pt modelId="{0BD6A204-DA2D-4C60-A0AC-3E9BD1FEEAEA}" type="sibTrans" cxnId="{4EAF36E3-680C-4B94-8CEE-361148EEC042}">
      <dgm:prSet/>
      <dgm:spPr/>
      <dgm:t>
        <a:bodyPr/>
        <a:lstStyle/>
        <a:p>
          <a:endParaRPr lang="hr-HR"/>
        </a:p>
      </dgm:t>
    </dgm:pt>
    <dgm:pt modelId="{0A3CCAF7-9BB8-4A45-AB9E-7291DF4B35A7}" type="pres">
      <dgm:prSet presAssocID="{285BE133-6E5A-4EED-8F5F-BDA62EFB84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9C23F3D-A652-4AD1-806D-6A69DFE16653}" type="pres">
      <dgm:prSet presAssocID="{ED981684-796F-4317-AD0C-E25CBD978C5F}" presName="parentLin" presStyleCnt="0"/>
      <dgm:spPr/>
    </dgm:pt>
    <dgm:pt modelId="{D1AC329D-F5C3-48EE-8639-CF664AA8FE01}" type="pres">
      <dgm:prSet presAssocID="{ED981684-796F-4317-AD0C-E25CBD978C5F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59E6FC2A-32D5-4687-B7DB-353F51BA1791}" type="pres">
      <dgm:prSet presAssocID="{ED981684-796F-4317-AD0C-E25CBD978C5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5638B2-7D73-413A-AB52-27A1D73143A2}" type="pres">
      <dgm:prSet presAssocID="{ED981684-796F-4317-AD0C-E25CBD978C5F}" presName="negativeSpace" presStyleCnt="0"/>
      <dgm:spPr/>
    </dgm:pt>
    <dgm:pt modelId="{78BFBA8A-BBD9-479C-9057-CB0660F9CD97}" type="pres">
      <dgm:prSet presAssocID="{ED981684-796F-4317-AD0C-E25CBD978C5F}" presName="childText" presStyleLbl="conFgAcc1" presStyleIdx="0" presStyleCnt="3">
        <dgm:presLayoutVars>
          <dgm:bulletEnabled val="1"/>
        </dgm:presLayoutVars>
      </dgm:prSet>
      <dgm:spPr/>
    </dgm:pt>
    <dgm:pt modelId="{E908007E-93FC-4580-ACE3-8A0B62D099E5}" type="pres">
      <dgm:prSet presAssocID="{01E1240F-51D1-47BE-AF43-95F020AB9CB5}" presName="spaceBetweenRectangles" presStyleCnt="0"/>
      <dgm:spPr/>
    </dgm:pt>
    <dgm:pt modelId="{409E4501-29CB-4E09-BED0-3A12A05853E6}" type="pres">
      <dgm:prSet presAssocID="{E4DA6F21-445F-4614-BE01-AA0D647893FC}" presName="parentLin" presStyleCnt="0"/>
      <dgm:spPr/>
    </dgm:pt>
    <dgm:pt modelId="{1E655B64-8584-4290-9E12-D3289A7D16C6}" type="pres">
      <dgm:prSet presAssocID="{E4DA6F21-445F-4614-BE01-AA0D647893FC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FD4AF449-41D6-444D-9EC0-809BFCFB61C8}" type="pres">
      <dgm:prSet presAssocID="{E4DA6F21-445F-4614-BE01-AA0D647893F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56FA68-4191-43F0-9689-8D66791477AC}" type="pres">
      <dgm:prSet presAssocID="{E4DA6F21-445F-4614-BE01-AA0D647893FC}" presName="negativeSpace" presStyleCnt="0"/>
      <dgm:spPr/>
    </dgm:pt>
    <dgm:pt modelId="{5C5DFF77-6118-4B31-A191-456FD9C61958}" type="pres">
      <dgm:prSet presAssocID="{E4DA6F21-445F-4614-BE01-AA0D647893FC}" presName="childText" presStyleLbl="conFgAcc1" presStyleIdx="1" presStyleCnt="3">
        <dgm:presLayoutVars>
          <dgm:bulletEnabled val="1"/>
        </dgm:presLayoutVars>
      </dgm:prSet>
      <dgm:spPr/>
    </dgm:pt>
    <dgm:pt modelId="{1F041F3E-09AA-447B-8E39-E4830A64D5E6}" type="pres">
      <dgm:prSet presAssocID="{B714FE19-3A79-49E4-BA29-CD346D0AF568}" presName="spaceBetweenRectangles" presStyleCnt="0"/>
      <dgm:spPr/>
    </dgm:pt>
    <dgm:pt modelId="{AEAB7CE3-15E8-4FF8-A7EE-1C6252EE22BF}" type="pres">
      <dgm:prSet presAssocID="{6B697001-7135-4769-A912-43AF600AFFC4}" presName="parentLin" presStyleCnt="0"/>
      <dgm:spPr/>
    </dgm:pt>
    <dgm:pt modelId="{3DB2A2B9-C91C-4A44-BE88-5EB9BCD5210D}" type="pres">
      <dgm:prSet presAssocID="{6B697001-7135-4769-A912-43AF600AFFC4}" presName="parentLeftMargin" presStyleLbl="node1" presStyleIdx="1" presStyleCnt="3"/>
      <dgm:spPr/>
      <dgm:t>
        <a:bodyPr/>
        <a:lstStyle/>
        <a:p>
          <a:endParaRPr lang="hr-HR"/>
        </a:p>
      </dgm:t>
    </dgm:pt>
    <dgm:pt modelId="{E3B53F71-A38F-4686-9D4B-9A6EF8C8DABD}" type="pres">
      <dgm:prSet presAssocID="{6B697001-7135-4769-A912-43AF600AFFC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F9E2FD-8063-41AB-A5AC-96271E5C4F03}" type="pres">
      <dgm:prSet presAssocID="{6B697001-7135-4769-A912-43AF600AFFC4}" presName="negativeSpace" presStyleCnt="0"/>
      <dgm:spPr/>
    </dgm:pt>
    <dgm:pt modelId="{1D14F5DB-7C66-464E-BAAA-8BD87E204D59}" type="pres">
      <dgm:prSet presAssocID="{6B697001-7135-4769-A912-43AF600AFFC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B8BE9C-C04B-4F29-B67C-D78280687AB8}" type="presOf" srcId="{ED981684-796F-4317-AD0C-E25CBD978C5F}" destId="{59E6FC2A-32D5-4687-B7DB-353F51BA1791}" srcOrd="1" destOrd="0" presId="urn:microsoft.com/office/officeart/2005/8/layout/list1"/>
    <dgm:cxn modelId="{6B6ACE69-E4CE-44F0-8E35-88A614FD92AB}" type="presOf" srcId="{E4DA6F21-445F-4614-BE01-AA0D647893FC}" destId="{1E655B64-8584-4290-9E12-D3289A7D16C6}" srcOrd="0" destOrd="0" presId="urn:microsoft.com/office/officeart/2005/8/layout/list1"/>
    <dgm:cxn modelId="{A66038BD-C568-42FF-BD5D-F464284FE2FD}" srcId="{285BE133-6E5A-4EED-8F5F-BDA62EFB8402}" destId="{ED981684-796F-4317-AD0C-E25CBD978C5F}" srcOrd="0" destOrd="0" parTransId="{F19E1E18-2F7A-4A34-A314-64DDC0574059}" sibTransId="{01E1240F-51D1-47BE-AF43-95F020AB9CB5}"/>
    <dgm:cxn modelId="{4556FB67-E524-444F-AA99-3B1AE26E08B0}" type="presOf" srcId="{285BE133-6E5A-4EED-8F5F-BDA62EFB8402}" destId="{0A3CCAF7-9BB8-4A45-AB9E-7291DF4B35A7}" srcOrd="0" destOrd="0" presId="urn:microsoft.com/office/officeart/2005/8/layout/list1"/>
    <dgm:cxn modelId="{AE0A8E6D-31A6-43CE-B424-653F3ADB0913}" type="presOf" srcId="{6B697001-7135-4769-A912-43AF600AFFC4}" destId="{E3B53F71-A38F-4686-9D4B-9A6EF8C8DABD}" srcOrd="1" destOrd="0" presId="urn:microsoft.com/office/officeart/2005/8/layout/list1"/>
    <dgm:cxn modelId="{DC223056-FA18-4E0C-8AFF-5592B6A4D63F}" srcId="{285BE133-6E5A-4EED-8F5F-BDA62EFB8402}" destId="{E4DA6F21-445F-4614-BE01-AA0D647893FC}" srcOrd="1" destOrd="0" parTransId="{57521E8B-C73F-4F7B-84F2-398ED962D1C5}" sibTransId="{B714FE19-3A79-49E4-BA29-CD346D0AF568}"/>
    <dgm:cxn modelId="{1652EF72-62A2-410F-BCC9-13D7FF4915B5}" type="presOf" srcId="{E4DA6F21-445F-4614-BE01-AA0D647893FC}" destId="{FD4AF449-41D6-444D-9EC0-809BFCFB61C8}" srcOrd="1" destOrd="0" presId="urn:microsoft.com/office/officeart/2005/8/layout/list1"/>
    <dgm:cxn modelId="{C899645A-184C-4348-AF83-FCF05FE49A0F}" type="presOf" srcId="{6B697001-7135-4769-A912-43AF600AFFC4}" destId="{3DB2A2B9-C91C-4A44-BE88-5EB9BCD5210D}" srcOrd="0" destOrd="0" presId="urn:microsoft.com/office/officeart/2005/8/layout/list1"/>
    <dgm:cxn modelId="{57572FD6-20D4-4FFE-9063-E6D03A57AFFE}" type="presOf" srcId="{ED981684-796F-4317-AD0C-E25CBD978C5F}" destId="{D1AC329D-F5C3-48EE-8639-CF664AA8FE01}" srcOrd="0" destOrd="0" presId="urn:microsoft.com/office/officeart/2005/8/layout/list1"/>
    <dgm:cxn modelId="{4EAF36E3-680C-4B94-8CEE-361148EEC042}" srcId="{285BE133-6E5A-4EED-8F5F-BDA62EFB8402}" destId="{6B697001-7135-4769-A912-43AF600AFFC4}" srcOrd="2" destOrd="0" parTransId="{EDB5EEB8-6300-42FB-9D11-6E4225AEFD78}" sibTransId="{0BD6A204-DA2D-4C60-A0AC-3E9BD1FEEAEA}"/>
    <dgm:cxn modelId="{06C29E23-678F-42A1-BCC3-719A3DCDB31C}" type="presParOf" srcId="{0A3CCAF7-9BB8-4A45-AB9E-7291DF4B35A7}" destId="{C9C23F3D-A652-4AD1-806D-6A69DFE16653}" srcOrd="0" destOrd="0" presId="urn:microsoft.com/office/officeart/2005/8/layout/list1"/>
    <dgm:cxn modelId="{1C957408-C78B-42CC-AF34-9D279DCF3C1A}" type="presParOf" srcId="{C9C23F3D-A652-4AD1-806D-6A69DFE16653}" destId="{D1AC329D-F5C3-48EE-8639-CF664AA8FE01}" srcOrd="0" destOrd="0" presId="urn:microsoft.com/office/officeart/2005/8/layout/list1"/>
    <dgm:cxn modelId="{92CFC859-54B3-4E49-A834-BB293C59083E}" type="presParOf" srcId="{C9C23F3D-A652-4AD1-806D-6A69DFE16653}" destId="{59E6FC2A-32D5-4687-B7DB-353F51BA1791}" srcOrd="1" destOrd="0" presId="urn:microsoft.com/office/officeart/2005/8/layout/list1"/>
    <dgm:cxn modelId="{3A297730-3748-4551-9654-7841CFA96033}" type="presParOf" srcId="{0A3CCAF7-9BB8-4A45-AB9E-7291DF4B35A7}" destId="{455638B2-7D73-413A-AB52-27A1D73143A2}" srcOrd="1" destOrd="0" presId="urn:microsoft.com/office/officeart/2005/8/layout/list1"/>
    <dgm:cxn modelId="{C8696154-056F-4E7A-975C-9798D865C089}" type="presParOf" srcId="{0A3CCAF7-9BB8-4A45-AB9E-7291DF4B35A7}" destId="{78BFBA8A-BBD9-479C-9057-CB0660F9CD97}" srcOrd="2" destOrd="0" presId="urn:microsoft.com/office/officeart/2005/8/layout/list1"/>
    <dgm:cxn modelId="{C0CA4E3F-0FF4-4225-B807-7FF7B35B8778}" type="presParOf" srcId="{0A3CCAF7-9BB8-4A45-AB9E-7291DF4B35A7}" destId="{E908007E-93FC-4580-ACE3-8A0B62D099E5}" srcOrd="3" destOrd="0" presId="urn:microsoft.com/office/officeart/2005/8/layout/list1"/>
    <dgm:cxn modelId="{5A1AA209-1ECB-4E61-97AC-8810D72A204D}" type="presParOf" srcId="{0A3CCAF7-9BB8-4A45-AB9E-7291DF4B35A7}" destId="{409E4501-29CB-4E09-BED0-3A12A05853E6}" srcOrd="4" destOrd="0" presId="urn:microsoft.com/office/officeart/2005/8/layout/list1"/>
    <dgm:cxn modelId="{0854D1CE-7F67-4C36-B20A-559E8B48891B}" type="presParOf" srcId="{409E4501-29CB-4E09-BED0-3A12A05853E6}" destId="{1E655B64-8584-4290-9E12-D3289A7D16C6}" srcOrd="0" destOrd="0" presId="urn:microsoft.com/office/officeart/2005/8/layout/list1"/>
    <dgm:cxn modelId="{004E2D97-E227-42C8-934D-2C4DDFAAA20C}" type="presParOf" srcId="{409E4501-29CB-4E09-BED0-3A12A05853E6}" destId="{FD4AF449-41D6-444D-9EC0-809BFCFB61C8}" srcOrd="1" destOrd="0" presId="urn:microsoft.com/office/officeart/2005/8/layout/list1"/>
    <dgm:cxn modelId="{3C4ED8A3-3422-4AF2-92EA-EDB5880AB712}" type="presParOf" srcId="{0A3CCAF7-9BB8-4A45-AB9E-7291DF4B35A7}" destId="{5456FA68-4191-43F0-9689-8D66791477AC}" srcOrd="5" destOrd="0" presId="urn:microsoft.com/office/officeart/2005/8/layout/list1"/>
    <dgm:cxn modelId="{D9B054E4-E672-459E-B25F-E8A79ABC2486}" type="presParOf" srcId="{0A3CCAF7-9BB8-4A45-AB9E-7291DF4B35A7}" destId="{5C5DFF77-6118-4B31-A191-456FD9C61958}" srcOrd="6" destOrd="0" presId="urn:microsoft.com/office/officeart/2005/8/layout/list1"/>
    <dgm:cxn modelId="{B3EB339D-2B75-4AC8-A6F4-860ECB23A3B0}" type="presParOf" srcId="{0A3CCAF7-9BB8-4A45-AB9E-7291DF4B35A7}" destId="{1F041F3E-09AA-447B-8E39-E4830A64D5E6}" srcOrd="7" destOrd="0" presId="urn:microsoft.com/office/officeart/2005/8/layout/list1"/>
    <dgm:cxn modelId="{EEC3BC56-7B31-48F5-AAD3-24B3A1AFE3AF}" type="presParOf" srcId="{0A3CCAF7-9BB8-4A45-AB9E-7291DF4B35A7}" destId="{AEAB7CE3-15E8-4FF8-A7EE-1C6252EE22BF}" srcOrd="8" destOrd="0" presId="urn:microsoft.com/office/officeart/2005/8/layout/list1"/>
    <dgm:cxn modelId="{0334DB5D-5D5E-4CB8-AC0C-74B4EC3F5A8E}" type="presParOf" srcId="{AEAB7CE3-15E8-4FF8-A7EE-1C6252EE22BF}" destId="{3DB2A2B9-C91C-4A44-BE88-5EB9BCD5210D}" srcOrd="0" destOrd="0" presId="urn:microsoft.com/office/officeart/2005/8/layout/list1"/>
    <dgm:cxn modelId="{BF6D32B4-C98C-4C28-BEFB-86F63BA5F2A3}" type="presParOf" srcId="{AEAB7CE3-15E8-4FF8-A7EE-1C6252EE22BF}" destId="{E3B53F71-A38F-4686-9D4B-9A6EF8C8DABD}" srcOrd="1" destOrd="0" presId="urn:microsoft.com/office/officeart/2005/8/layout/list1"/>
    <dgm:cxn modelId="{CF077838-97B2-4671-B58C-985CBB4D6998}" type="presParOf" srcId="{0A3CCAF7-9BB8-4A45-AB9E-7291DF4B35A7}" destId="{E0F9E2FD-8063-41AB-A5AC-96271E5C4F03}" srcOrd="9" destOrd="0" presId="urn:microsoft.com/office/officeart/2005/8/layout/list1"/>
    <dgm:cxn modelId="{88E69651-7A14-492F-9909-74DFDC1439BB}" type="presParOf" srcId="{0A3CCAF7-9BB8-4A45-AB9E-7291DF4B35A7}" destId="{1D14F5DB-7C66-464E-BAAA-8BD87E204D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617628-A8E3-414A-9D9A-5732EC29433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23C1FD3-978B-46BF-9143-6FCE5EE87052}">
      <dgm:prSet phldrT="[Tekst]" custT="1"/>
      <dgm:spPr/>
      <dgm:t>
        <a:bodyPr/>
        <a:lstStyle/>
        <a:p>
          <a:r>
            <a:rPr lang="hr-HR" sz="3200" dirty="0" smtClean="0"/>
            <a:t>Kako to riješiti?</a:t>
          </a:r>
          <a:endParaRPr lang="hr-HR" sz="3200" dirty="0"/>
        </a:p>
      </dgm:t>
    </dgm:pt>
    <dgm:pt modelId="{BB90C52C-B88E-442A-87CF-84D5B03D4880}" type="parTrans" cxnId="{D2ACD7EF-EB96-4EFE-BA2E-66E79EDE7BF9}">
      <dgm:prSet/>
      <dgm:spPr/>
      <dgm:t>
        <a:bodyPr/>
        <a:lstStyle/>
        <a:p>
          <a:endParaRPr lang="hr-HR"/>
        </a:p>
      </dgm:t>
    </dgm:pt>
    <dgm:pt modelId="{D8B0D98F-1845-4048-8EB8-66F83004611F}" type="sibTrans" cxnId="{D2ACD7EF-EB96-4EFE-BA2E-66E79EDE7BF9}">
      <dgm:prSet/>
      <dgm:spPr/>
      <dgm:t>
        <a:bodyPr/>
        <a:lstStyle/>
        <a:p>
          <a:endParaRPr lang="hr-HR"/>
        </a:p>
      </dgm:t>
    </dgm:pt>
    <dgm:pt modelId="{A85D852C-5A97-4891-B112-9E7972458A21}">
      <dgm:prSet phldrT="[Tekst]" custT="1"/>
      <dgm:spPr/>
      <dgm:t>
        <a:bodyPr/>
        <a:lstStyle/>
        <a:p>
          <a:r>
            <a:rPr lang="hr-HR" sz="2200" dirty="0" smtClean="0"/>
            <a:t>Datumi maksimalno moguće prilagođeni da se izbjegnu mogući loši vremenski uvjeti.</a:t>
          </a:r>
          <a:endParaRPr lang="hr-HR" sz="2200" dirty="0"/>
        </a:p>
      </dgm:t>
    </dgm:pt>
    <dgm:pt modelId="{94F2267D-0C1F-4FF1-8181-13A32FB58772}" type="parTrans" cxnId="{F1199B41-114D-47C7-ADF9-38A38F77637E}">
      <dgm:prSet/>
      <dgm:spPr/>
      <dgm:t>
        <a:bodyPr/>
        <a:lstStyle/>
        <a:p>
          <a:endParaRPr lang="hr-HR"/>
        </a:p>
      </dgm:t>
    </dgm:pt>
    <dgm:pt modelId="{AE20DC05-6112-4013-9118-8E465A455FD6}" type="sibTrans" cxnId="{F1199B41-114D-47C7-ADF9-38A38F77637E}">
      <dgm:prSet/>
      <dgm:spPr/>
      <dgm:t>
        <a:bodyPr/>
        <a:lstStyle/>
        <a:p>
          <a:endParaRPr lang="hr-HR"/>
        </a:p>
      </dgm:t>
    </dgm:pt>
    <dgm:pt modelId="{48D7CECA-805D-4870-9B10-1E8E5B716B5C}">
      <dgm:prSet phldrT="[Tekst]" custT="1"/>
      <dgm:spPr/>
      <dgm:t>
        <a:bodyPr/>
        <a:lstStyle/>
        <a:p>
          <a:r>
            <a:rPr lang="hr-HR" sz="2200" dirty="0" smtClean="0"/>
            <a:t>Kupiti biciklističke kišne kabanice.</a:t>
          </a:r>
          <a:endParaRPr lang="hr-HR" sz="2200" dirty="0"/>
        </a:p>
      </dgm:t>
    </dgm:pt>
    <dgm:pt modelId="{64C5B5AC-0D73-4CFD-BEB4-1F90B75D4E61}" type="parTrans" cxnId="{F47223CC-C697-42A4-B3F0-24C19E77667F}">
      <dgm:prSet/>
      <dgm:spPr/>
      <dgm:t>
        <a:bodyPr/>
        <a:lstStyle/>
        <a:p>
          <a:endParaRPr lang="hr-HR"/>
        </a:p>
      </dgm:t>
    </dgm:pt>
    <dgm:pt modelId="{F5CDCDF9-BBC5-4A7C-8336-98DC17FFE23A}" type="sibTrans" cxnId="{F47223CC-C697-42A4-B3F0-24C19E77667F}">
      <dgm:prSet/>
      <dgm:spPr/>
      <dgm:t>
        <a:bodyPr/>
        <a:lstStyle/>
        <a:p>
          <a:endParaRPr lang="hr-HR"/>
        </a:p>
      </dgm:t>
    </dgm:pt>
    <dgm:pt modelId="{ED7A6804-B0FA-421A-BDAB-7FF11CF8E154}">
      <dgm:prSet phldrT="[Tekst]" custT="1"/>
      <dgm:spPr/>
      <dgm:t>
        <a:bodyPr/>
        <a:lstStyle/>
        <a:p>
          <a:r>
            <a:rPr lang="hr-HR" sz="2200" dirty="0" smtClean="0"/>
            <a:t>Ako nikako neće biti moguće obići staze biciklom, odradit ćemo to pješice ili prijevozom kako bi obišli sve točke interesa i snimili priloge.</a:t>
          </a:r>
          <a:endParaRPr lang="hr-HR" sz="2200" dirty="0"/>
        </a:p>
      </dgm:t>
    </dgm:pt>
    <dgm:pt modelId="{D1103BE6-F718-4D59-BEC3-24038CB096ED}" type="parTrans" cxnId="{1F9A8146-2C0A-463C-9DFA-F7E280263961}">
      <dgm:prSet/>
      <dgm:spPr/>
      <dgm:t>
        <a:bodyPr/>
        <a:lstStyle/>
        <a:p>
          <a:endParaRPr lang="hr-HR"/>
        </a:p>
      </dgm:t>
    </dgm:pt>
    <dgm:pt modelId="{0252A1FC-6016-4209-866B-EB69D4DB4641}" type="sibTrans" cxnId="{1F9A8146-2C0A-463C-9DFA-F7E280263961}">
      <dgm:prSet/>
      <dgm:spPr/>
      <dgm:t>
        <a:bodyPr/>
        <a:lstStyle/>
        <a:p>
          <a:endParaRPr lang="hr-HR"/>
        </a:p>
      </dgm:t>
    </dgm:pt>
    <dgm:pt modelId="{C17794DF-A6E7-4D11-82AF-3406E72AB709}">
      <dgm:prSet custT="1"/>
      <dgm:spPr/>
      <dgm:t>
        <a:bodyPr/>
        <a:lstStyle/>
        <a:p>
          <a:r>
            <a:rPr lang="hr-HR" sz="2200" dirty="0" smtClean="0"/>
            <a:t>Plan B</a:t>
          </a:r>
        </a:p>
        <a:p>
          <a:r>
            <a:rPr lang="hr-HR" sz="2200" dirty="0" smtClean="0"/>
            <a:t>Dodatne aktivnosti</a:t>
          </a:r>
          <a:endParaRPr lang="hr-HR" sz="2200" dirty="0"/>
        </a:p>
      </dgm:t>
    </dgm:pt>
    <dgm:pt modelId="{00D6A84A-B9CC-4646-AA92-ABB37BB70562}" type="parTrans" cxnId="{F8DBD54F-BC45-4AED-8540-AF3E5361DC8F}">
      <dgm:prSet/>
      <dgm:spPr/>
    </dgm:pt>
    <dgm:pt modelId="{D31598D5-6B16-44C5-8D96-0E0521E50F40}" type="sibTrans" cxnId="{F8DBD54F-BC45-4AED-8540-AF3E5361DC8F}">
      <dgm:prSet/>
      <dgm:spPr/>
    </dgm:pt>
    <dgm:pt modelId="{DBA6F8CB-D477-4A8E-AD16-5732A12600DE}" type="pres">
      <dgm:prSet presAssocID="{0F617628-A8E3-414A-9D9A-5732EC2943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8D88F38-CEFD-42CC-A726-5A4FA66059C6}" type="pres">
      <dgm:prSet presAssocID="{323C1FD3-978B-46BF-9143-6FCE5EE87052}" presName="roof" presStyleLbl="dkBgShp" presStyleIdx="0" presStyleCnt="2" custLinFactNeighborY="4630"/>
      <dgm:spPr/>
      <dgm:t>
        <a:bodyPr/>
        <a:lstStyle/>
        <a:p>
          <a:endParaRPr lang="hr-HR"/>
        </a:p>
      </dgm:t>
    </dgm:pt>
    <dgm:pt modelId="{E7C60D34-C266-4D95-BC0A-62E1E5CB4150}" type="pres">
      <dgm:prSet presAssocID="{323C1FD3-978B-46BF-9143-6FCE5EE87052}" presName="pillars" presStyleCnt="0"/>
      <dgm:spPr/>
    </dgm:pt>
    <dgm:pt modelId="{0933037C-9F3A-48F7-9A86-6BBBC993A1AD}" type="pres">
      <dgm:prSet presAssocID="{323C1FD3-978B-46BF-9143-6FCE5EE87052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C5C645-1A86-4F53-84F3-298D92190C56}" type="pres">
      <dgm:prSet presAssocID="{48D7CECA-805D-4870-9B10-1E8E5B716B5C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42A1E9-C8E5-42D6-8703-F23D2DAC2892}" type="pres">
      <dgm:prSet presAssocID="{ED7A6804-B0FA-421A-BDAB-7FF11CF8E154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DF9D93-27D8-4471-8ED2-0EE39DAA6C57}" type="pres">
      <dgm:prSet presAssocID="{C17794DF-A6E7-4D11-82AF-3406E72AB709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45113E-6989-47D1-8932-165CFDA5F377}" type="pres">
      <dgm:prSet presAssocID="{323C1FD3-978B-46BF-9143-6FCE5EE87052}" presName="base" presStyleLbl="dkBgShp" presStyleIdx="1" presStyleCnt="2"/>
      <dgm:spPr/>
    </dgm:pt>
  </dgm:ptLst>
  <dgm:cxnLst>
    <dgm:cxn modelId="{F8DBD54F-BC45-4AED-8540-AF3E5361DC8F}" srcId="{323C1FD3-978B-46BF-9143-6FCE5EE87052}" destId="{C17794DF-A6E7-4D11-82AF-3406E72AB709}" srcOrd="3" destOrd="0" parTransId="{00D6A84A-B9CC-4646-AA92-ABB37BB70562}" sibTransId="{D31598D5-6B16-44C5-8D96-0E0521E50F40}"/>
    <dgm:cxn modelId="{D2ACD7EF-EB96-4EFE-BA2E-66E79EDE7BF9}" srcId="{0F617628-A8E3-414A-9D9A-5732EC294334}" destId="{323C1FD3-978B-46BF-9143-6FCE5EE87052}" srcOrd="0" destOrd="0" parTransId="{BB90C52C-B88E-442A-87CF-84D5B03D4880}" sibTransId="{D8B0D98F-1845-4048-8EB8-66F83004611F}"/>
    <dgm:cxn modelId="{F47223CC-C697-42A4-B3F0-24C19E77667F}" srcId="{323C1FD3-978B-46BF-9143-6FCE5EE87052}" destId="{48D7CECA-805D-4870-9B10-1E8E5B716B5C}" srcOrd="1" destOrd="0" parTransId="{64C5B5AC-0D73-4CFD-BEB4-1F90B75D4E61}" sibTransId="{F5CDCDF9-BBC5-4A7C-8336-98DC17FFE23A}"/>
    <dgm:cxn modelId="{1F9A8146-2C0A-463C-9DFA-F7E280263961}" srcId="{323C1FD3-978B-46BF-9143-6FCE5EE87052}" destId="{ED7A6804-B0FA-421A-BDAB-7FF11CF8E154}" srcOrd="2" destOrd="0" parTransId="{D1103BE6-F718-4D59-BEC3-24038CB096ED}" sibTransId="{0252A1FC-6016-4209-866B-EB69D4DB4641}"/>
    <dgm:cxn modelId="{CA6C79DA-87CE-4AB3-B97F-A7A1D65DDB84}" type="presOf" srcId="{48D7CECA-805D-4870-9B10-1E8E5B716B5C}" destId="{04C5C645-1A86-4F53-84F3-298D92190C56}" srcOrd="0" destOrd="0" presId="urn:microsoft.com/office/officeart/2005/8/layout/hList3"/>
    <dgm:cxn modelId="{25AA53B5-0931-444C-9FCA-D934130C812E}" type="presOf" srcId="{0F617628-A8E3-414A-9D9A-5732EC294334}" destId="{DBA6F8CB-D477-4A8E-AD16-5732A12600DE}" srcOrd="0" destOrd="0" presId="urn:microsoft.com/office/officeart/2005/8/layout/hList3"/>
    <dgm:cxn modelId="{AEFAFB9E-9763-464C-8DF3-2F42E866AE2E}" type="presOf" srcId="{323C1FD3-978B-46BF-9143-6FCE5EE87052}" destId="{B8D88F38-CEFD-42CC-A726-5A4FA66059C6}" srcOrd="0" destOrd="0" presId="urn:microsoft.com/office/officeart/2005/8/layout/hList3"/>
    <dgm:cxn modelId="{F1199B41-114D-47C7-ADF9-38A38F77637E}" srcId="{323C1FD3-978B-46BF-9143-6FCE5EE87052}" destId="{A85D852C-5A97-4891-B112-9E7972458A21}" srcOrd="0" destOrd="0" parTransId="{94F2267D-0C1F-4FF1-8181-13A32FB58772}" sibTransId="{AE20DC05-6112-4013-9118-8E465A455FD6}"/>
    <dgm:cxn modelId="{E9DD35E3-A1B6-4BED-BF3E-EE36FA59A598}" type="presOf" srcId="{ED7A6804-B0FA-421A-BDAB-7FF11CF8E154}" destId="{FB42A1E9-C8E5-42D6-8703-F23D2DAC2892}" srcOrd="0" destOrd="0" presId="urn:microsoft.com/office/officeart/2005/8/layout/hList3"/>
    <dgm:cxn modelId="{7BE9DDAC-ADE8-4EC4-AAB7-52F046CF56DD}" type="presOf" srcId="{C17794DF-A6E7-4D11-82AF-3406E72AB709}" destId="{ECDF9D93-27D8-4471-8ED2-0EE39DAA6C57}" srcOrd="0" destOrd="0" presId="urn:microsoft.com/office/officeart/2005/8/layout/hList3"/>
    <dgm:cxn modelId="{9F85CDC3-F22C-477F-A6ED-CA482C253017}" type="presOf" srcId="{A85D852C-5A97-4891-B112-9E7972458A21}" destId="{0933037C-9F3A-48F7-9A86-6BBBC993A1AD}" srcOrd="0" destOrd="0" presId="urn:microsoft.com/office/officeart/2005/8/layout/hList3"/>
    <dgm:cxn modelId="{0F9B7A47-FED8-49D6-8759-157298AF0427}" type="presParOf" srcId="{DBA6F8CB-D477-4A8E-AD16-5732A12600DE}" destId="{B8D88F38-CEFD-42CC-A726-5A4FA66059C6}" srcOrd="0" destOrd="0" presId="urn:microsoft.com/office/officeart/2005/8/layout/hList3"/>
    <dgm:cxn modelId="{037BFF99-9D04-41BB-BBBB-A2B03AF3E609}" type="presParOf" srcId="{DBA6F8CB-D477-4A8E-AD16-5732A12600DE}" destId="{E7C60D34-C266-4D95-BC0A-62E1E5CB4150}" srcOrd="1" destOrd="0" presId="urn:microsoft.com/office/officeart/2005/8/layout/hList3"/>
    <dgm:cxn modelId="{6534BBB5-6A55-4E62-9EC6-25EF22A14751}" type="presParOf" srcId="{E7C60D34-C266-4D95-BC0A-62E1E5CB4150}" destId="{0933037C-9F3A-48F7-9A86-6BBBC993A1AD}" srcOrd="0" destOrd="0" presId="urn:microsoft.com/office/officeart/2005/8/layout/hList3"/>
    <dgm:cxn modelId="{4DCDDB59-0DD9-426A-AC50-D3542A04F99F}" type="presParOf" srcId="{E7C60D34-C266-4D95-BC0A-62E1E5CB4150}" destId="{04C5C645-1A86-4F53-84F3-298D92190C56}" srcOrd="1" destOrd="0" presId="urn:microsoft.com/office/officeart/2005/8/layout/hList3"/>
    <dgm:cxn modelId="{102F4F7B-9E48-4EE1-9952-085C75429FA1}" type="presParOf" srcId="{E7C60D34-C266-4D95-BC0A-62E1E5CB4150}" destId="{FB42A1E9-C8E5-42D6-8703-F23D2DAC2892}" srcOrd="2" destOrd="0" presId="urn:microsoft.com/office/officeart/2005/8/layout/hList3"/>
    <dgm:cxn modelId="{25DA8DD6-BAEA-47C1-853E-E8973B8B36D9}" type="presParOf" srcId="{E7C60D34-C266-4D95-BC0A-62E1E5CB4150}" destId="{ECDF9D93-27D8-4471-8ED2-0EE39DAA6C57}" srcOrd="3" destOrd="0" presId="urn:microsoft.com/office/officeart/2005/8/layout/hList3"/>
    <dgm:cxn modelId="{3E4D2841-767B-4878-814E-DDA3BF48BFA7}" type="presParOf" srcId="{DBA6F8CB-D477-4A8E-AD16-5732A12600DE}" destId="{5145113E-6989-47D1-8932-165CFDA5F37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723CF9-E1CB-46C3-A6E8-26DAFA9971A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FB4C03B-D1D9-4E3B-99B2-642104FA46B6}">
      <dgm:prSet phldrT="[Tekst]" custT="1"/>
      <dgm:spPr/>
      <dgm:t>
        <a:bodyPr/>
        <a:lstStyle/>
        <a:p>
          <a:r>
            <a:rPr lang="hr-HR" sz="2200" dirty="0" smtClean="0"/>
            <a:t>Dobro planirati troškove</a:t>
          </a:r>
          <a:endParaRPr lang="hr-HR" sz="2200" dirty="0"/>
        </a:p>
      </dgm:t>
    </dgm:pt>
    <dgm:pt modelId="{1766100A-1E48-4036-ABE7-1B58BE45EEAD}" type="parTrans" cxnId="{A8C5F200-E281-4A25-ABC7-0366100921EA}">
      <dgm:prSet/>
      <dgm:spPr/>
      <dgm:t>
        <a:bodyPr/>
        <a:lstStyle/>
        <a:p>
          <a:endParaRPr lang="hr-HR"/>
        </a:p>
      </dgm:t>
    </dgm:pt>
    <dgm:pt modelId="{8765D540-1FD5-4FDE-9F2E-09DDFDB9995F}" type="sibTrans" cxnId="{A8C5F200-E281-4A25-ABC7-0366100921EA}">
      <dgm:prSet/>
      <dgm:spPr/>
      <dgm:t>
        <a:bodyPr/>
        <a:lstStyle/>
        <a:p>
          <a:endParaRPr lang="hr-HR"/>
        </a:p>
      </dgm:t>
    </dgm:pt>
    <dgm:pt modelId="{CD7FB95B-F8A6-4D17-A5AD-5FEC9FBD7AEF}">
      <dgm:prSet phldrT="[Tekst]" custT="1"/>
      <dgm:spPr/>
      <dgm:t>
        <a:bodyPr/>
        <a:lstStyle/>
        <a:p>
          <a:r>
            <a:rPr lang="hr-HR" sz="2200" dirty="0" smtClean="0"/>
            <a:t>Kupovati karte unaprijed</a:t>
          </a:r>
          <a:endParaRPr lang="hr-HR" sz="2200" dirty="0"/>
        </a:p>
      </dgm:t>
    </dgm:pt>
    <dgm:pt modelId="{5A9CD60D-BDEB-4D84-B584-B93BF0113661}" type="parTrans" cxnId="{A4E987E0-EE4D-4685-A29E-5A883B0DB52D}">
      <dgm:prSet/>
      <dgm:spPr/>
      <dgm:t>
        <a:bodyPr/>
        <a:lstStyle/>
        <a:p>
          <a:endParaRPr lang="hr-HR"/>
        </a:p>
      </dgm:t>
    </dgm:pt>
    <dgm:pt modelId="{B9D36D79-B189-4562-894F-9653E63C20FB}" type="sibTrans" cxnId="{A4E987E0-EE4D-4685-A29E-5A883B0DB52D}">
      <dgm:prSet/>
      <dgm:spPr/>
      <dgm:t>
        <a:bodyPr/>
        <a:lstStyle/>
        <a:p>
          <a:endParaRPr lang="hr-HR"/>
        </a:p>
      </dgm:t>
    </dgm:pt>
    <dgm:pt modelId="{155010C9-9689-4EFC-9BAB-68057BF49E73}">
      <dgm:prSet phldrT="[Tekst]" custT="1"/>
      <dgm:spPr/>
      <dgm:t>
        <a:bodyPr/>
        <a:lstStyle/>
        <a:p>
          <a:r>
            <a:rPr lang="hr-HR" sz="2200" dirty="0" smtClean="0"/>
            <a:t>Uplatiti osiguranje od otkaza putovanja</a:t>
          </a:r>
          <a:endParaRPr lang="hr-HR" sz="2200" dirty="0"/>
        </a:p>
      </dgm:t>
    </dgm:pt>
    <dgm:pt modelId="{8A1CA720-1F9A-42A3-8B47-B937A83F609E}" type="parTrans" cxnId="{100F4FC5-AE45-4327-A1AB-5C2124675D1C}">
      <dgm:prSet/>
      <dgm:spPr/>
      <dgm:t>
        <a:bodyPr/>
        <a:lstStyle/>
        <a:p>
          <a:endParaRPr lang="hr-HR"/>
        </a:p>
      </dgm:t>
    </dgm:pt>
    <dgm:pt modelId="{FBB3DFC3-64AE-477B-B759-06BF65A599F9}" type="sibTrans" cxnId="{100F4FC5-AE45-4327-A1AB-5C2124675D1C}">
      <dgm:prSet/>
      <dgm:spPr/>
      <dgm:t>
        <a:bodyPr/>
        <a:lstStyle/>
        <a:p>
          <a:endParaRPr lang="hr-HR"/>
        </a:p>
      </dgm:t>
    </dgm:pt>
    <dgm:pt modelId="{B8DDE258-C0B1-4F6B-950E-2321EB39F56A}" type="pres">
      <dgm:prSet presAssocID="{C4723CF9-E1CB-46C3-A6E8-26DAFA9971A2}" presName="compositeShape" presStyleCnt="0">
        <dgm:presLayoutVars>
          <dgm:dir/>
          <dgm:resizeHandles/>
        </dgm:presLayoutVars>
      </dgm:prSet>
      <dgm:spPr/>
    </dgm:pt>
    <dgm:pt modelId="{E09F81C5-C487-44BD-BB2C-0BC3D3793830}" type="pres">
      <dgm:prSet presAssocID="{C4723CF9-E1CB-46C3-A6E8-26DAFA9971A2}" presName="pyramid" presStyleLbl="node1" presStyleIdx="0" presStyleCnt="1" custLinFactNeighborX="219"/>
      <dgm:spPr/>
    </dgm:pt>
    <dgm:pt modelId="{FEC9DE86-4959-4D4B-AEE7-14CC6C592948}" type="pres">
      <dgm:prSet presAssocID="{C4723CF9-E1CB-46C3-A6E8-26DAFA9971A2}" presName="theList" presStyleCnt="0"/>
      <dgm:spPr/>
    </dgm:pt>
    <dgm:pt modelId="{43B22D6F-76D2-4DBA-B9D2-0E88D69D9257}" type="pres">
      <dgm:prSet presAssocID="{8FB4C03B-D1D9-4E3B-99B2-642104FA46B6}" presName="aNode" presStyleLbl="fgAcc1" presStyleIdx="0" presStyleCnt="3" custLinFactY="200000" custLinFactNeighborX="-261" custLinFactNeighborY="27580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EE6A33-7E8A-4BC1-92C9-2D73CE571A6E}" type="pres">
      <dgm:prSet presAssocID="{8FB4C03B-D1D9-4E3B-99B2-642104FA46B6}" presName="aSpace" presStyleCnt="0"/>
      <dgm:spPr/>
    </dgm:pt>
    <dgm:pt modelId="{48C6B447-10FE-4592-8591-5B8CDF31082B}" type="pres">
      <dgm:prSet presAssocID="{CD7FB95B-F8A6-4D17-A5AD-5FEC9FBD7AEF}" presName="aNode" presStyleLbl="fgAcc1" presStyleIdx="1" presStyleCnt="3" custLinFactNeighborX="2465" custLinFactNeighborY="776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553050-1C79-4206-9FFC-1F98EF91202A}" type="pres">
      <dgm:prSet presAssocID="{CD7FB95B-F8A6-4D17-A5AD-5FEC9FBD7AEF}" presName="aSpace" presStyleCnt="0"/>
      <dgm:spPr/>
    </dgm:pt>
    <dgm:pt modelId="{A5BE2D29-25D4-4A09-B704-BD7EA5F06166}" type="pres">
      <dgm:prSet presAssocID="{155010C9-9689-4EFC-9BAB-68057BF49E73}" presName="aNode" presStyleLbl="fgAcc1" presStyleIdx="2" presStyleCnt="3" custLinFactY="-190076" custLinFactNeighborX="2465" custLinFactNeighborY="-2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B9B118-C12B-4AB8-A42D-DE3C599224F9}" type="pres">
      <dgm:prSet presAssocID="{155010C9-9689-4EFC-9BAB-68057BF49E73}" presName="aSpace" presStyleCnt="0"/>
      <dgm:spPr/>
    </dgm:pt>
  </dgm:ptLst>
  <dgm:cxnLst>
    <dgm:cxn modelId="{A4E987E0-EE4D-4685-A29E-5A883B0DB52D}" srcId="{C4723CF9-E1CB-46C3-A6E8-26DAFA9971A2}" destId="{CD7FB95B-F8A6-4D17-A5AD-5FEC9FBD7AEF}" srcOrd="1" destOrd="0" parTransId="{5A9CD60D-BDEB-4D84-B584-B93BF0113661}" sibTransId="{B9D36D79-B189-4562-894F-9653E63C20FB}"/>
    <dgm:cxn modelId="{892677E6-7E64-43EE-87D4-414476184972}" type="presOf" srcId="{155010C9-9689-4EFC-9BAB-68057BF49E73}" destId="{A5BE2D29-25D4-4A09-B704-BD7EA5F06166}" srcOrd="0" destOrd="0" presId="urn:microsoft.com/office/officeart/2005/8/layout/pyramid2"/>
    <dgm:cxn modelId="{100F4FC5-AE45-4327-A1AB-5C2124675D1C}" srcId="{C4723CF9-E1CB-46C3-A6E8-26DAFA9971A2}" destId="{155010C9-9689-4EFC-9BAB-68057BF49E73}" srcOrd="2" destOrd="0" parTransId="{8A1CA720-1F9A-42A3-8B47-B937A83F609E}" sibTransId="{FBB3DFC3-64AE-477B-B759-06BF65A599F9}"/>
    <dgm:cxn modelId="{D7C6D712-C9AA-4AB8-97CC-5DB314858D96}" type="presOf" srcId="{8FB4C03B-D1D9-4E3B-99B2-642104FA46B6}" destId="{43B22D6F-76D2-4DBA-B9D2-0E88D69D9257}" srcOrd="0" destOrd="0" presId="urn:microsoft.com/office/officeart/2005/8/layout/pyramid2"/>
    <dgm:cxn modelId="{F407A7FA-2940-481F-A0F3-BD2F87E6A07B}" type="presOf" srcId="{C4723CF9-E1CB-46C3-A6E8-26DAFA9971A2}" destId="{B8DDE258-C0B1-4F6B-950E-2321EB39F56A}" srcOrd="0" destOrd="0" presId="urn:microsoft.com/office/officeart/2005/8/layout/pyramid2"/>
    <dgm:cxn modelId="{1940336E-6A83-4618-BD79-89D108AF6F40}" type="presOf" srcId="{CD7FB95B-F8A6-4D17-A5AD-5FEC9FBD7AEF}" destId="{48C6B447-10FE-4592-8591-5B8CDF31082B}" srcOrd="0" destOrd="0" presId="urn:microsoft.com/office/officeart/2005/8/layout/pyramid2"/>
    <dgm:cxn modelId="{A8C5F200-E281-4A25-ABC7-0366100921EA}" srcId="{C4723CF9-E1CB-46C3-A6E8-26DAFA9971A2}" destId="{8FB4C03B-D1D9-4E3B-99B2-642104FA46B6}" srcOrd="0" destOrd="0" parTransId="{1766100A-1E48-4036-ABE7-1B58BE45EEAD}" sibTransId="{8765D540-1FD5-4FDE-9F2E-09DDFDB9995F}"/>
    <dgm:cxn modelId="{14AFC079-AD0B-4CE5-A364-1F6ECEBFEF73}" type="presParOf" srcId="{B8DDE258-C0B1-4F6B-950E-2321EB39F56A}" destId="{E09F81C5-C487-44BD-BB2C-0BC3D3793830}" srcOrd="0" destOrd="0" presId="urn:microsoft.com/office/officeart/2005/8/layout/pyramid2"/>
    <dgm:cxn modelId="{A39099BC-FCC8-424A-99E3-6535C6139A92}" type="presParOf" srcId="{B8DDE258-C0B1-4F6B-950E-2321EB39F56A}" destId="{FEC9DE86-4959-4D4B-AEE7-14CC6C592948}" srcOrd="1" destOrd="0" presId="urn:microsoft.com/office/officeart/2005/8/layout/pyramid2"/>
    <dgm:cxn modelId="{4701802A-5996-4BF6-BBF1-3E0C6BDEE3E1}" type="presParOf" srcId="{FEC9DE86-4959-4D4B-AEE7-14CC6C592948}" destId="{43B22D6F-76D2-4DBA-B9D2-0E88D69D9257}" srcOrd="0" destOrd="0" presId="urn:microsoft.com/office/officeart/2005/8/layout/pyramid2"/>
    <dgm:cxn modelId="{9644D53F-BBAF-4781-889D-B35662266688}" type="presParOf" srcId="{FEC9DE86-4959-4D4B-AEE7-14CC6C592948}" destId="{D0EE6A33-7E8A-4BC1-92C9-2D73CE571A6E}" srcOrd="1" destOrd="0" presId="urn:microsoft.com/office/officeart/2005/8/layout/pyramid2"/>
    <dgm:cxn modelId="{240BDEEE-162A-447E-9917-1D24689DC518}" type="presParOf" srcId="{FEC9DE86-4959-4D4B-AEE7-14CC6C592948}" destId="{48C6B447-10FE-4592-8591-5B8CDF31082B}" srcOrd="2" destOrd="0" presId="urn:microsoft.com/office/officeart/2005/8/layout/pyramid2"/>
    <dgm:cxn modelId="{FE7B63F2-33A0-4A82-941A-8258BE833C8A}" type="presParOf" srcId="{FEC9DE86-4959-4D4B-AEE7-14CC6C592948}" destId="{C8553050-1C79-4206-9FFC-1F98EF91202A}" srcOrd="3" destOrd="0" presId="urn:microsoft.com/office/officeart/2005/8/layout/pyramid2"/>
    <dgm:cxn modelId="{C0EEBFC0-75F0-4DA7-830C-726E34BD9F0A}" type="presParOf" srcId="{FEC9DE86-4959-4D4B-AEE7-14CC6C592948}" destId="{A5BE2D29-25D4-4A09-B704-BD7EA5F06166}" srcOrd="4" destOrd="0" presId="urn:microsoft.com/office/officeart/2005/8/layout/pyramid2"/>
    <dgm:cxn modelId="{5C5A4A9F-F481-467D-8C52-83950D04DCF8}" type="presParOf" srcId="{FEC9DE86-4959-4D4B-AEE7-14CC6C592948}" destId="{F1B9B118-C12B-4AB8-A42D-DE3C599224F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A57673-AEC5-4931-A2ED-8254AF02B48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0DB3E88-38F8-41CB-B844-BED246BEB7B9}">
      <dgm:prSet phldrT="[Tekst]" custT="1"/>
      <dgm:spPr/>
      <dgm:t>
        <a:bodyPr/>
        <a:lstStyle/>
        <a:p>
          <a:r>
            <a:rPr lang="hr-HR" sz="1600" b="1" dirty="0" smtClean="0"/>
            <a:t>KOORDINATOR</a:t>
          </a:r>
          <a:endParaRPr lang="hr-HR" sz="1600" b="1" dirty="0"/>
        </a:p>
      </dgm:t>
    </dgm:pt>
    <dgm:pt modelId="{819D1115-A3DD-49B5-8330-14D0164F2902}" type="parTrans" cxnId="{207F00C1-B9B2-4B88-A84E-077312526700}">
      <dgm:prSet/>
      <dgm:spPr/>
      <dgm:t>
        <a:bodyPr/>
        <a:lstStyle/>
        <a:p>
          <a:endParaRPr lang="hr-HR"/>
        </a:p>
      </dgm:t>
    </dgm:pt>
    <dgm:pt modelId="{3D1F8F7C-44B7-4CF3-81EE-DE332E17ABD0}" type="sibTrans" cxnId="{207F00C1-B9B2-4B88-A84E-077312526700}">
      <dgm:prSet/>
      <dgm:spPr/>
      <dgm:t>
        <a:bodyPr/>
        <a:lstStyle/>
        <a:p>
          <a:endParaRPr lang="hr-HR"/>
        </a:p>
      </dgm:t>
    </dgm:pt>
    <dgm:pt modelId="{10422575-8559-47F2-BF31-6B03F3CC4BBF}">
      <dgm:prSet phldrT="[Tekst]" custT="1"/>
      <dgm:spPr/>
      <dgm:t>
        <a:bodyPr/>
        <a:lstStyle/>
        <a:p>
          <a:r>
            <a:rPr lang="hr-HR" sz="1600" b="1" dirty="0" smtClean="0"/>
            <a:t>STRUČNI SURADNICI</a:t>
          </a:r>
          <a:endParaRPr lang="hr-HR" sz="1600" b="1" dirty="0"/>
        </a:p>
      </dgm:t>
    </dgm:pt>
    <dgm:pt modelId="{04E6A299-3FA0-46B7-AC86-897DBA3D1CBF}" type="parTrans" cxnId="{97477353-7E77-439E-9A71-1333A4368A60}">
      <dgm:prSet/>
      <dgm:spPr/>
      <dgm:t>
        <a:bodyPr/>
        <a:lstStyle/>
        <a:p>
          <a:endParaRPr lang="hr-HR"/>
        </a:p>
      </dgm:t>
    </dgm:pt>
    <dgm:pt modelId="{AC07C53B-2168-4892-907B-E822CF9A9FEB}" type="sibTrans" cxnId="{97477353-7E77-439E-9A71-1333A4368A60}">
      <dgm:prSet/>
      <dgm:spPr/>
      <dgm:t>
        <a:bodyPr/>
        <a:lstStyle/>
        <a:p>
          <a:endParaRPr lang="hr-HR"/>
        </a:p>
      </dgm:t>
    </dgm:pt>
    <dgm:pt modelId="{C8CE7BB2-8CEC-4CD0-8C38-CE033EDD8D04}">
      <dgm:prSet phldrT="[Tekst]" custT="1"/>
      <dgm:spPr/>
      <dgm:t>
        <a:bodyPr/>
        <a:lstStyle/>
        <a:p>
          <a:endParaRPr lang="hr-HR" sz="1600" dirty="0" smtClean="0"/>
        </a:p>
        <a:p>
          <a:r>
            <a:rPr lang="hr-HR" sz="1600" b="1" dirty="0" smtClean="0"/>
            <a:t>VODITELJI AKTIVNOSTI</a:t>
          </a:r>
          <a:endParaRPr lang="hr-HR" sz="1600" b="1" dirty="0"/>
        </a:p>
      </dgm:t>
    </dgm:pt>
    <dgm:pt modelId="{A35780F8-1C71-4915-AE07-63852A6380E2}" type="parTrans" cxnId="{548775FD-D294-4E83-BAAA-C576BE93A430}">
      <dgm:prSet/>
      <dgm:spPr/>
      <dgm:t>
        <a:bodyPr/>
        <a:lstStyle/>
        <a:p>
          <a:endParaRPr lang="hr-HR"/>
        </a:p>
      </dgm:t>
    </dgm:pt>
    <dgm:pt modelId="{F98C2082-0D5E-4F0E-AD82-1AE0B459635F}" type="sibTrans" cxnId="{548775FD-D294-4E83-BAAA-C576BE93A430}">
      <dgm:prSet/>
      <dgm:spPr/>
      <dgm:t>
        <a:bodyPr/>
        <a:lstStyle/>
        <a:p>
          <a:endParaRPr lang="hr-HR"/>
        </a:p>
      </dgm:t>
    </dgm:pt>
    <dgm:pt modelId="{BA8E1F99-3D7E-4D07-A60D-905CB46ACCA5}">
      <dgm:prSet phldrT="[Tekst]" custT="1"/>
      <dgm:spPr/>
      <dgm:t>
        <a:bodyPr/>
        <a:lstStyle/>
        <a:p>
          <a:r>
            <a:rPr lang="hr-HR" sz="1600" b="1" dirty="0" smtClean="0"/>
            <a:t>TEHNIČKA PODRŠKA</a:t>
          </a:r>
          <a:endParaRPr lang="hr-HR" sz="1600" b="1" dirty="0"/>
        </a:p>
      </dgm:t>
    </dgm:pt>
    <dgm:pt modelId="{76CC88E8-294A-412B-A9B4-D45074C2F5ED}" type="parTrans" cxnId="{6078999D-0E21-4559-A7AC-DDB27C59B6AF}">
      <dgm:prSet/>
      <dgm:spPr/>
      <dgm:t>
        <a:bodyPr/>
        <a:lstStyle/>
        <a:p>
          <a:endParaRPr lang="hr-HR"/>
        </a:p>
      </dgm:t>
    </dgm:pt>
    <dgm:pt modelId="{7513E6B5-80D4-49BE-A0DE-6EAB54DB947A}" type="sibTrans" cxnId="{6078999D-0E21-4559-A7AC-DDB27C59B6AF}">
      <dgm:prSet/>
      <dgm:spPr/>
      <dgm:t>
        <a:bodyPr/>
        <a:lstStyle/>
        <a:p>
          <a:endParaRPr lang="hr-HR"/>
        </a:p>
      </dgm:t>
    </dgm:pt>
    <dgm:pt modelId="{A1FFFF8F-B748-4CC1-8B77-085E0C4AB54B}" type="pres">
      <dgm:prSet presAssocID="{78A57673-AEC5-4931-A2ED-8254AF02B488}" presName="compositeShape" presStyleCnt="0">
        <dgm:presLayoutVars>
          <dgm:chMax val="7"/>
          <dgm:dir/>
          <dgm:resizeHandles val="exact"/>
        </dgm:presLayoutVars>
      </dgm:prSet>
      <dgm:spPr/>
    </dgm:pt>
    <dgm:pt modelId="{0F26388F-DAE9-4376-8D99-28EA5160CF70}" type="pres">
      <dgm:prSet presAssocID="{E0DB3E88-38F8-41CB-B844-BED246BEB7B9}" presName="circ1" presStyleLbl="vennNode1" presStyleIdx="0" presStyleCnt="4" custScaleX="122751" custScaleY="125583"/>
      <dgm:spPr/>
      <dgm:t>
        <a:bodyPr/>
        <a:lstStyle/>
        <a:p>
          <a:endParaRPr lang="hr-HR"/>
        </a:p>
      </dgm:t>
    </dgm:pt>
    <dgm:pt modelId="{BA72B95D-9C34-4D49-9B8D-9C50F3C5397F}" type="pres">
      <dgm:prSet presAssocID="{E0DB3E88-38F8-41CB-B844-BED246BEB7B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328D20-1BBA-4F56-8505-5473B5B0FC52}" type="pres">
      <dgm:prSet presAssocID="{10422575-8559-47F2-BF31-6B03F3CC4BBF}" presName="circ2" presStyleLbl="vennNode1" presStyleIdx="1" presStyleCnt="4" custScaleX="135649" custScaleY="121609"/>
      <dgm:spPr/>
      <dgm:t>
        <a:bodyPr/>
        <a:lstStyle/>
        <a:p>
          <a:endParaRPr lang="hr-HR"/>
        </a:p>
      </dgm:t>
    </dgm:pt>
    <dgm:pt modelId="{33C6FEBD-76BF-4421-AC00-1F9F68798C68}" type="pres">
      <dgm:prSet presAssocID="{10422575-8559-47F2-BF31-6B03F3CC4BB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123B27-08B2-434D-A371-1D2952001D44}" type="pres">
      <dgm:prSet presAssocID="{BA8E1F99-3D7E-4D07-A60D-905CB46ACCA5}" presName="circ3" presStyleLbl="vennNode1" presStyleIdx="2" presStyleCnt="4" custScaleX="122751" custScaleY="121623"/>
      <dgm:spPr/>
      <dgm:t>
        <a:bodyPr/>
        <a:lstStyle/>
        <a:p>
          <a:endParaRPr lang="hr-HR"/>
        </a:p>
      </dgm:t>
    </dgm:pt>
    <dgm:pt modelId="{5D404542-58E6-41E5-B04D-A400B732D142}" type="pres">
      <dgm:prSet presAssocID="{BA8E1F99-3D7E-4D07-A60D-905CB46ACC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2FDA55-CA13-48D2-892A-78B511017E3E}" type="pres">
      <dgm:prSet presAssocID="{C8CE7BB2-8CEC-4CD0-8C38-CE033EDD8D04}" presName="circ4" presStyleLbl="vennNode1" presStyleIdx="3" presStyleCnt="4" custScaleX="134347" custScaleY="127713" custLinFactNeighborX="-5395" custLinFactNeighborY="-432"/>
      <dgm:spPr/>
      <dgm:t>
        <a:bodyPr/>
        <a:lstStyle/>
        <a:p>
          <a:endParaRPr lang="hr-HR"/>
        </a:p>
      </dgm:t>
    </dgm:pt>
    <dgm:pt modelId="{E9AA10A3-9DBD-47AB-9E64-77A9596C0B54}" type="pres">
      <dgm:prSet presAssocID="{C8CE7BB2-8CEC-4CD0-8C38-CE033EDD8D0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4DCD660-8E1A-4DC2-9957-0C81F3FED6AC}" type="presOf" srcId="{E0DB3E88-38F8-41CB-B844-BED246BEB7B9}" destId="{0F26388F-DAE9-4376-8D99-28EA5160CF70}" srcOrd="0" destOrd="0" presId="urn:microsoft.com/office/officeart/2005/8/layout/venn1"/>
    <dgm:cxn modelId="{E5017CC7-2282-430B-8B14-84EDDF7F6A05}" type="presOf" srcId="{E0DB3E88-38F8-41CB-B844-BED246BEB7B9}" destId="{BA72B95D-9C34-4D49-9B8D-9C50F3C5397F}" srcOrd="1" destOrd="0" presId="urn:microsoft.com/office/officeart/2005/8/layout/venn1"/>
    <dgm:cxn modelId="{9771CD71-0B93-4126-A64E-25F2FECB552F}" type="presOf" srcId="{78A57673-AEC5-4931-A2ED-8254AF02B488}" destId="{A1FFFF8F-B748-4CC1-8B77-085E0C4AB54B}" srcOrd="0" destOrd="0" presId="urn:microsoft.com/office/officeart/2005/8/layout/venn1"/>
    <dgm:cxn modelId="{3D7B5598-3D3E-4768-BB1B-EE1820F0221D}" type="presOf" srcId="{C8CE7BB2-8CEC-4CD0-8C38-CE033EDD8D04}" destId="{E9AA10A3-9DBD-47AB-9E64-77A9596C0B54}" srcOrd="1" destOrd="0" presId="urn:microsoft.com/office/officeart/2005/8/layout/venn1"/>
    <dgm:cxn modelId="{6078999D-0E21-4559-A7AC-DDB27C59B6AF}" srcId="{78A57673-AEC5-4931-A2ED-8254AF02B488}" destId="{BA8E1F99-3D7E-4D07-A60D-905CB46ACCA5}" srcOrd="2" destOrd="0" parTransId="{76CC88E8-294A-412B-A9B4-D45074C2F5ED}" sibTransId="{7513E6B5-80D4-49BE-A0DE-6EAB54DB947A}"/>
    <dgm:cxn modelId="{EF150E72-B6DC-4FDA-9D1D-E5DCD535E1AA}" type="presOf" srcId="{10422575-8559-47F2-BF31-6B03F3CC4BBF}" destId="{33C6FEBD-76BF-4421-AC00-1F9F68798C68}" srcOrd="1" destOrd="0" presId="urn:microsoft.com/office/officeart/2005/8/layout/venn1"/>
    <dgm:cxn modelId="{92C47111-FEB2-46CF-A7B0-999D180EE0E4}" type="presOf" srcId="{BA8E1F99-3D7E-4D07-A60D-905CB46ACCA5}" destId="{B1123B27-08B2-434D-A371-1D2952001D44}" srcOrd="0" destOrd="0" presId="urn:microsoft.com/office/officeart/2005/8/layout/venn1"/>
    <dgm:cxn modelId="{97477353-7E77-439E-9A71-1333A4368A60}" srcId="{78A57673-AEC5-4931-A2ED-8254AF02B488}" destId="{10422575-8559-47F2-BF31-6B03F3CC4BBF}" srcOrd="1" destOrd="0" parTransId="{04E6A299-3FA0-46B7-AC86-897DBA3D1CBF}" sibTransId="{AC07C53B-2168-4892-907B-E822CF9A9FEB}"/>
    <dgm:cxn modelId="{207F00C1-B9B2-4B88-A84E-077312526700}" srcId="{78A57673-AEC5-4931-A2ED-8254AF02B488}" destId="{E0DB3E88-38F8-41CB-B844-BED246BEB7B9}" srcOrd="0" destOrd="0" parTransId="{819D1115-A3DD-49B5-8330-14D0164F2902}" sibTransId="{3D1F8F7C-44B7-4CF3-81EE-DE332E17ABD0}"/>
    <dgm:cxn modelId="{548775FD-D294-4E83-BAAA-C576BE93A430}" srcId="{78A57673-AEC5-4931-A2ED-8254AF02B488}" destId="{C8CE7BB2-8CEC-4CD0-8C38-CE033EDD8D04}" srcOrd="3" destOrd="0" parTransId="{A35780F8-1C71-4915-AE07-63852A6380E2}" sibTransId="{F98C2082-0D5E-4F0E-AD82-1AE0B459635F}"/>
    <dgm:cxn modelId="{D8043B5B-031B-4AC6-8AAE-851CC6F55C04}" type="presOf" srcId="{C8CE7BB2-8CEC-4CD0-8C38-CE033EDD8D04}" destId="{902FDA55-CA13-48D2-892A-78B511017E3E}" srcOrd="0" destOrd="0" presId="urn:microsoft.com/office/officeart/2005/8/layout/venn1"/>
    <dgm:cxn modelId="{B053588F-BE24-4FC5-BEFC-9ED6ED55CCE2}" type="presOf" srcId="{BA8E1F99-3D7E-4D07-A60D-905CB46ACCA5}" destId="{5D404542-58E6-41E5-B04D-A400B732D142}" srcOrd="1" destOrd="0" presId="urn:microsoft.com/office/officeart/2005/8/layout/venn1"/>
    <dgm:cxn modelId="{ECA1AE8F-3DD6-47C8-9B15-55DCE2408E8F}" type="presOf" srcId="{10422575-8559-47F2-BF31-6B03F3CC4BBF}" destId="{39328D20-1BBA-4F56-8505-5473B5B0FC52}" srcOrd="0" destOrd="0" presId="urn:microsoft.com/office/officeart/2005/8/layout/venn1"/>
    <dgm:cxn modelId="{62B9C4C0-AC53-4141-9E87-380D11EBF13B}" type="presParOf" srcId="{A1FFFF8F-B748-4CC1-8B77-085E0C4AB54B}" destId="{0F26388F-DAE9-4376-8D99-28EA5160CF70}" srcOrd="0" destOrd="0" presId="urn:microsoft.com/office/officeart/2005/8/layout/venn1"/>
    <dgm:cxn modelId="{4AEFF19D-D909-4E00-B908-32CB34FDCD9A}" type="presParOf" srcId="{A1FFFF8F-B748-4CC1-8B77-085E0C4AB54B}" destId="{BA72B95D-9C34-4D49-9B8D-9C50F3C5397F}" srcOrd="1" destOrd="0" presId="urn:microsoft.com/office/officeart/2005/8/layout/venn1"/>
    <dgm:cxn modelId="{5243EC7F-43A8-4BEC-97F4-583D08F3D962}" type="presParOf" srcId="{A1FFFF8F-B748-4CC1-8B77-085E0C4AB54B}" destId="{39328D20-1BBA-4F56-8505-5473B5B0FC52}" srcOrd="2" destOrd="0" presId="urn:microsoft.com/office/officeart/2005/8/layout/venn1"/>
    <dgm:cxn modelId="{EAD904B9-EC16-44A8-9E36-82101700E176}" type="presParOf" srcId="{A1FFFF8F-B748-4CC1-8B77-085E0C4AB54B}" destId="{33C6FEBD-76BF-4421-AC00-1F9F68798C68}" srcOrd="3" destOrd="0" presId="urn:microsoft.com/office/officeart/2005/8/layout/venn1"/>
    <dgm:cxn modelId="{F6A09C67-E5E2-4221-8316-2E914CF20A57}" type="presParOf" srcId="{A1FFFF8F-B748-4CC1-8B77-085E0C4AB54B}" destId="{B1123B27-08B2-434D-A371-1D2952001D44}" srcOrd="4" destOrd="0" presId="urn:microsoft.com/office/officeart/2005/8/layout/venn1"/>
    <dgm:cxn modelId="{AFACBDE3-65DE-4E71-AD39-13D795CD8737}" type="presParOf" srcId="{A1FFFF8F-B748-4CC1-8B77-085E0C4AB54B}" destId="{5D404542-58E6-41E5-B04D-A400B732D142}" srcOrd="5" destOrd="0" presId="urn:microsoft.com/office/officeart/2005/8/layout/venn1"/>
    <dgm:cxn modelId="{A06D7DBF-7E1E-424B-BEE7-16CE38602FE0}" type="presParOf" srcId="{A1FFFF8F-B748-4CC1-8B77-085E0C4AB54B}" destId="{902FDA55-CA13-48D2-892A-78B511017E3E}" srcOrd="6" destOrd="0" presId="urn:microsoft.com/office/officeart/2005/8/layout/venn1"/>
    <dgm:cxn modelId="{B0576E9C-3854-4995-B74A-5D0B962F06FD}" type="presParOf" srcId="{A1FFFF8F-B748-4CC1-8B77-085E0C4AB54B}" destId="{E9AA10A3-9DBD-47AB-9E64-77A9596C0B54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AC6E75-DCC1-4E79-8C38-728EBCE6A8D2}">
      <dsp:nvSpPr>
        <dsp:cNvPr id="0" name=""/>
        <dsp:cNvSpPr/>
      </dsp:nvSpPr>
      <dsp:spPr>
        <a:xfrm rot="16200000">
          <a:off x="-965600" y="966309"/>
          <a:ext cx="3775968" cy="184334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/>
            <a:t>R1 </a:t>
          </a:r>
          <a:endParaRPr lang="hr-HR" sz="36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kern="1200" dirty="0" smtClean="0"/>
            <a:t>Rumunjska</a:t>
          </a:r>
          <a:endParaRPr lang="hr-H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kern="1200" dirty="0" smtClean="0"/>
            <a:t>Italija</a:t>
          </a:r>
          <a:endParaRPr lang="hr-H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kern="1200" dirty="0" smtClean="0"/>
            <a:t>Hrvatska</a:t>
          </a:r>
          <a:endParaRPr lang="hr-HR" sz="2200" kern="1200" dirty="0"/>
        </a:p>
      </dsp:txBody>
      <dsp:txXfrm rot="16200000">
        <a:off x="-965600" y="966309"/>
        <a:ext cx="3775968" cy="1843349"/>
      </dsp:txXfrm>
    </dsp:sp>
    <dsp:sp modelId="{C6DA3C93-347F-4C60-ABBF-6E87C3533531}">
      <dsp:nvSpPr>
        <dsp:cNvPr id="0" name=""/>
        <dsp:cNvSpPr/>
      </dsp:nvSpPr>
      <dsp:spPr>
        <a:xfrm rot="16200000">
          <a:off x="1015999" y="966309"/>
          <a:ext cx="3775968" cy="184334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/>
            <a:t>R2</a:t>
          </a:r>
          <a:endParaRPr lang="hr-HR" sz="36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kern="1200" dirty="0" smtClean="0"/>
            <a:t>Njemačka</a:t>
          </a:r>
          <a:endParaRPr lang="hr-H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kern="1200" dirty="0" smtClean="0"/>
            <a:t>Poljska</a:t>
          </a:r>
          <a:endParaRPr lang="hr-H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kern="1200" dirty="0" smtClean="0"/>
            <a:t>Latvija</a:t>
          </a:r>
          <a:endParaRPr lang="hr-HR" sz="2200" kern="1200" dirty="0"/>
        </a:p>
      </dsp:txBody>
      <dsp:txXfrm rot="16200000">
        <a:off x="1015999" y="966309"/>
        <a:ext cx="3775968" cy="1843349"/>
      </dsp:txXfrm>
    </dsp:sp>
    <dsp:sp modelId="{4EA0C53B-BFB4-4225-A5D2-FBDC71FB1758}">
      <dsp:nvSpPr>
        <dsp:cNvPr id="0" name=""/>
        <dsp:cNvSpPr/>
      </dsp:nvSpPr>
      <dsp:spPr>
        <a:xfrm rot="16200000">
          <a:off x="2997600" y="966309"/>
          <a:ext cx="3775968" cy="184334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/>
            <a:t>R3</a:t>
          </a:r>
          <a:endParaRPr lang="hr-HR" sz="36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kern="1200" dirty="0" smtClean="0"/>
            <a:t>Slovenija</a:t>
          </a:r>
          <a:endParaRPr lang="hr-H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kern="1200" dirty="0" smtClean="0"/>
            <a:t>Češka</a:t>
          </a:r>
          <a:endParaRPr lang="hr-HR" sz="2200" kern="1200" dirty="0"/>
        </a:p>
      </dsp:txBody>
      <dsp:txXfrm rot="16200000">
        <a:off x="2997600" y="966309"/>
        <a:ext cx="3775968" cy="18433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BFBA8A-BBD9-479C-9057-CB0660F9CD97}">
      <dsp:nvSpPr>
        <dsp:cNvPr id="0" name=""/>
        <dsp:cNvSpPr/>
      </dsp:nvSpPr>
      <dsp:spPr>
        <a:xfrm>
          <a:off x="0" y="1228699"/>
          <a:ext cx="72008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6FC2A-32D5-4687-B7DB-353F51BA1791}">
      <dsp:nvSpPr>
        <dsp:cNvPr id="0" name=""/>
        <dsp:cNvSpPr/>
      </dsp:nvSpPr>
      <dsp:spPr>
        <a:xfrm>
          <a:off x="360040" y="889220"/>
          <a:ext cx="504056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Yahoo grupa – CycloEnterprise_project</a:t>
          </a:r>
          <a:endParaRPr lang="hr-HR" sz="2300" kern="1200" dirty="0"/>
        </a:p>
      </dsp:txBody>
      <dsp:txXfrm>
        <a:off x="360040" y="889220"/>
        <a:ext cx="5040560" cy="678960"/>
      </dsp:txXfrm>
    </dsp:sp>
    <dsp:sp modelId="{5C5DFF77-6118-4B31-A191-456FD9C61958}">
      <dsp:nvSpPr>
        <dsp:cNvPr id="0" name=""/>
        <dsp:cNvSpPr/>
      </dsp:nvSpPr>
      <dsp:spPr>
        <a:xfrm>
          <a:off x="0" y="2271980"/>
          <a:ext cx="72008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AF449-41D6-444D-9EC0-809BFCFB61C8}">
      <dsp:nvSpPr>
        <dsp:cNvPr id="0" name=""/>
        <dsp:cNvSpPr/>
      </dsp:nvSpPr>
      <dsp:spPr>
        <a:xfrm>
          <a:off x="360040" y="1932499"/>
          <a:ext cx="504056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Dropbox</a:t>
          </a:r>
          <a:endParaRPr lang="hr-HR" sz="2300" kern="1200" dirty="0"/>
        </a:p>
      </dsp:txBody>
      <dsp:txXfrm>
        <a:off x="360040" y="1932499"/>
        <a:ext cx="5040560" cy="678960"/>
      </dsp:txXfrm>
    </dsp:sp>
    <dsp:sp modelId="{1D14F5DB-7C66-464E-BAAA-8BD87E204D59}">
      <dsp:nvSpPr>
        <dsp:cNvPr id="0" name=""/>
        <dsp:cNvSpPr/>
      </dsp:nvSpPr>
      <dsp:spPr>
        <a:xfrm>
          <a:off x="0" y="3315260"/>
          <a:ext cx="72008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53F71-A38F-4686-9D4B-9A6EF8C8DABD}">
      <dsp:nvSpPr>
        <dsp:cNvPr id="0" name=""/>
        <dsp:cNvSpPr/>
      </dsp:nvSpPr>
      <dsp:spPr>
        <a:xfrm>
          <a:off x="360040" y="2975780"/>
          <a:ext cx="504056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eTwinning portal - Twinspace</a:t>
          </a:r>
          <a:endParaRPr lang="hr-HR" sz="2300" kern="1200" dirty="0"/>
        </a:p>
      </dsp:txBody>
      <dsp:txXfrm>
        <a:off x="360040" y="2975780"/>
        <a:ext cx="5040560" cy="6789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D88F38-CEFD-42CC-A726-5A4FA66059C6}">
      <dsp:nvSpPr>
        <dsp:cNvPr id="0" name=""/>
        <dsp:cNvSpPr/>
      </dsp:nvSpPr>
      <dsp:spPr>
        <a:xfrm>
          <a:off x="0" y="72013"/>
          <a:ext cx="8208912" cy="15553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Kako to riješiti?</a:t>
          </a:r>
          <a:endParaRPr lang="hr-HR" sz="3200" kern="1200" dirty="0"/>
        </a:p>
      </dsp:txBody>
      <dsp:txXfrm>
        <a:off x="0" y="72013"/>
        <a:ext cx="8208912" cy="1555372"/>
      </dsp:txXfrm>
    </dsp:sp>
    <dsp:sp modelId="{0933037C-9F3A-48F7-9A86-6BBBC993A1AD}">
      <dsp:nvSpPr>
        <dsp:cNvPr id="0" name=""/>
        <dsp:cNvSpPr/>
      </dsp:nvSpPr>
      <dsp:spPr>
        <a:xfrm>
          <a:off x="0" y="1555372"/>
          <a:ext cx="2052228" cy="3266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Datumi maksimalno moguće prilagođeni da se izbjegnu mogući loši vremenski uvjeti.</a:t>
          </a:r>
          <a:endParaRPr lang="hr-HR" sz="2200" kern="1200" dirty="0"/>
        </a:p>
      </dsp:txBody>
      <dsp:txXfrm>
        <a:off x="0" y="1555372"/>
        <a:ext cx="2052228" cy="3266282"/>
      </dsp:txXfrm>
    </dsp:sp>
    <dsp:sp modelId="{04C5C645-1A86-4F53-84F3-298D92190C56}">
      <dsp:nvSpPr>
        <dsp:cNvPr id="0" name=""/>
        <dsp:cNvSpPr/>
      </dsp:nvSpPr>
      <dsp:spPr>
        <a:xfrm>
          <a:off x="2052227" y="1555372"/>
          <a:ext cx="2052228" cy="3266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Kupiti biciklističke kišne kabanice.</a:t>
          </a:r>
          <a:endParaRPr lang="hr-HR" sz="2200" kern="1200" dirty="0"/>
        </a:p>
      </dsp:txBody>
      <dsp:txXfrm>
        <a:off x="2052227" y="1555372"/>
        <a:ext cx="2052228" cy="3266282"/>
      </dsp:txXfrm>
    </dsp:sp>
    <dsp:sp modelId="{FB42A1E9-C8E5-42D6-8703-F23D2DAC2892}">
      <dsp:nvSpPr>
        <dsp:cNvPr id="0" name=""/>
        <dsp:cNvSpPr/>
      </dsp:nvSpPr>
      <dsp:spPr>
        <a:xfrm>
          <a:off x="4104455" y="1555372"/>
          <a:ext cx="2052228" cy="3266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Ako nikako neće biti moguće obići staze biciklom, odradit ćemo to pješice ili prijevozom kako bi obišli sve točke interesa i snimili priloge.</a:t>
          </a:r>
          <a:endParaRPr lang="hr-HR" sz="2200" kern="1200" dirty="0"/>
        </a:p>
      </dsp:txBody>
      <dsp:txXfrm>
        <a:off x="4104455" y="1555372"/>
        <a:ext cx="2052228" cy="3266282"/>
      </dsp:txXfrm>
    </dsp:sp>
    <dsp:sp modelId="{ECDF9D93-27D8-4471-8ED2-0EE39DAA6C57}">
      <dsp:nvSpPr>
        <dsp:cNvPr id="0" name=""/>
        <dsp:cNvSpPr/>
      </dsp:nvSpPr>
      <dsp:spPr>
        <a:xfrm>
          <a:off x="6156684" y="1555372"/>
          <a:ext cx="2052228" cy="3266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Plan B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Dodatne aktivnosti</a:t>
          </a:r>
          <a:endParaRPr lang="hr-HR" sz="2200" kern="1200" dirty="0"/>
        </a:p>
      </dsp:txBody>
      <dsp:txXfrm>
        <a:off x="6156684" y="1555372"/>
        <a:ext cx="2052228" cy="3266282"/>
      </dsp:txXfrm>
    </dsp:sp>
    <dsp:sp modelId="{5145113E-6989-47D1-8932-165CFDA5F377}">
      <dsp:nvSpPr>
        <dsp:cNvPr id="0" name=""/>
        <dsp:cNvSpPr/>
      </dsp:nvSpPr>
      <dsp:spPr>
        <a:xfrm>
          <a:off x="0" y="4821655"/>
          <a:ext cx="8208912" cy="36292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9F81C5-C487-44BD-BB2C-0BC3D3793830}">
      <dsp:nvSpPr>
        <dsp:cNvPr id="0" name=""/>
        <dsp:cNvSpPr/>
      </dsp:nvSpPr>
      <dsp:spPr>
        <a:xfrm>
          <a:off x="720100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22D6F-76D2-4DBA-B9D2-0E88D69D9257}">
      <dsp:nvSpPr>
        <dsp:cNvPr id="0" name=""/>
        <dsp:cNvSpPr/>
      </dsp:nvSpPr>
      <dsp:spPr>
        <a:xfrm>
          <a:off x="2736305" y="2664296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Dobro planirati troškove</a:t>
          </a:r>
          <a:endParaRPr lang="hr-HR" sz="2200" kern="1200" dirty="0"/>
        </a:p>
      </dsp:txBody>
      <dsp:txXfrm>
        <a:off x="2736305" y="2664296"/>
        <a:ext cx="2641600" cy="962025"/>
      </dsp:txXfrm>
    </dsp:sp>
    <dsp:sp modelId="{48C6B447-10FE-4592-8591-5B8CDF31082B}">
      <dsp:nvSpPr>
        <dsp:cNvPr id="0" name=""/>
        <dsp:cNvSpPr/>
      </dsp:nvSpPr>
      <dsp:spPr>
        <a:xfrm>
          <a:off x="2808315" y="1584177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Kupovati karte unaprijed</a:t>
          </a:r>
          <a:endParaRPr lang="hr-HR" sz="2200" kern="1200" dirty="0"/>
        </a:p>
      </dsp:txBody>
      <dsp:txXfrm>
        <a:off x="2808315" y="1584177"/>
        <a:ext cx="2641600" cy="962025"/>
      </dsp:txXfrm>
    </dsp:sp>
    <dsp:sp modelId="{A5BE2D29-25D4-4A09-B704-BD7EA5F06166}">
      <dsp:nvSpPr>
        <dsp:cNvPr id="0" name=""/>
        <dsp:cNvSpPr/>
      </dsp:nvSpPr>
      <dsp:spPr>
        <a:xfrm>
          <a:off x="2808315" y="504054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Uplatiti osiguranje od otkaza putovanja</a:t>
          </a:r>
          <a:endParaRPr lang="hr-HR" sz="2200" kern="1200" dirty="0"/>
        </a:p>
      </dsp:txBody>
      <dsp:txXfrm>
        <a:off x="2808315" y="504054"/>
        <a:ext cx="2641600" cy="9620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26388F-DAE9-4376-8D99-28EA5160CF70}">
      <dsp:nvSpPr>
        <dsp:cNvPr id="0" name=""/>
        <dsp:cNvSpPr/>
      </dsp:nvSpPr>
      <dsp:spPr>
        <a:xfrm>
          <a:off x="1928860" y="-233030"/>
          <a:ext cx="2895674" cy="29624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KOORDINATOR</a:t>
          </a:r>
          <a:endParaRPr lang="hr-HR" sz="1600" b="1" kern="1200" dirty="0"/>
        </a:p>
      </dsp:txBody>
      <dsp:txXfrm>
        <a:off x="2262976" y="165765"/>
        <a:ext cx="2227441" cy="940017"/>
      </dsp:txXfrm>
    </dsp:sp>
    <dsp:sp modelId="{39328D20-1BBA-4F56-8505-5473B5B0FC52}">
      <dsp:nvSpPr>
        <dsp:cNvPr id="0" name=""/>
        <dsp:cNvSpPr/>
      </dsp:nvSpPr>
      <dsp:spPr>
        <a:xfrm>
          <a:off x="2820125" y="857238"/>
          <a:ext cx="3199935" cy="28687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STRUČNI SURADNICI</a:t>
          </a:r>
          <a:endParaRPr lang="hr-HR" sz="1600" b="1" kern="1200" dirty="0"/>
        </a:p>
      </dsp:txBody>
      <dsp:txXfrm>
        <a:off x="4543167" y="1188246"/>
        <a:ext cx="1230744" cy="2206718"/>
      </dsp:txXfrm>
    </dsp:sp>
    <dsp:sp modelId="{B1123B27-08B2-434D-A371-1D2952001D44}">
      <dsp:nvSpPr>
        <dsp:cNvPr id="0" name=""/>
        <dsp:cNvSpPr/>
      </dsp:nvSpPr>
      <dsp:spPr>
        <a:xfrm>
          <a:off x="1928860" y="1900469"/>
          <a:ext cx="2895674" cy="28690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TEHNIČKA PODRŠKA</a:t>
          </a:r>
          <a:endParaRPr lang="hr-HR" sz="1600" b="1" kern="1200" dirty="0"/>
        </a:p>
      </dsp:txBody>
      <dsp:txXfrm>
        <a:off x="2262976" y="3472937"/>
        <a:ext cx="2227441" cy="910376"/>
      </dsp:txXfrm>
    </dsp:sp>
    <dsp:sp modelId="{902FDA55-CA13-48D2-892A-78B511017E3E}">
      <dsp:nvSpPr>
        <dsp:cNvPr id="0" name=""/>
        <dsp:cNvSpPr/>
      </dsp:nvSpPr>
      <dsp:spPr>
        <a:xfrm>
          <a:off x="621423" y="775051"/>
          <a:ext cx="3169221" cy="30127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VODITELJI AKTIVNOSTI</a:t>
          </a:r>
          <a:endParaRPr lang="hr-HR" sz="1600" b="1" kern="1200" dirty="0"/>
        </a:p>
      </dsp:txBody>
      <dsp:txXfrm>
        <a:off x="865209" y="1122674"/>
        <a:ext cx="1218931" cy="2317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F4602-A496-4B39-93BB-20E6D445774C}" type="datetimeFigureOut">
              <a:rPr lang="sr-Latn-CS" smtClean="0"/>
              <a:pPr/>
              <a:t>7.12.2015.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DCB7-A2A1-49D8-A8FB-097F2AA625E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35E2F-BDC7-4C79-9427-849E25289617}" type="datetimeFigureOut">
              <a:rPr lang="sr-Latn-CS" smtClean="0"/>
              <a:pPr/>
              <a:t>7.12.2015.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8EB28-482A-4899-8773-6176063D9A3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Preko 200</a:t>
            </a:r>
            <a:r>
              <a:rPr lang="hr-HR" baseline="0" dirty="0" smtClean="0"/>
              <a:t> mobilnost učenika i oko 60 mobilnosti profesora.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EB28-482A-4899-8773-6176063D9A3F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EB28-482A-4899-8773-6176063D9A3F}" type="slidenum">
              <a:rPr lang="hr-HR" smtClean="0"/>
              <a:pPr/>
              <a:t>17</a:t>
            </a:fld>
            <a:endParaRPr lang="hr-H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73AE-069A-436B-A27C-9892A6FFF097}" type="datetimeFigureOut">
              <a:rPr lang="hr-HR" smtClean="0"/>
              <a:pPr/>
              <a:t>7.12.2015.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3C4-F7B2-4142-B4D1-8D83E4D3B8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73AE-069A-436B-A27C-9892A6FFF097}" type="datetimeFigureOut">
              <a:rPr lang="hr-HR" smtClean="0"/>
              <a:pPr/>
              <a:t>7.12.2015.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3C4-F7B2-4142-B4D1-8D83E4D3B8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73AE-069A-436B-A27C-9892A6FFF097}" type="datetimeFigureOut">
              <a:rPr lang="hr-HR" smtClean="0"/>
              <a:pPr/>
              <a:t>7.12.2015.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3C4-F7B2-4142-B4D1-8D83E4D3B8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73AE-069A-436B-A27C-9892A6FFF097}" type="datetimeFigureOut">
              <a:rPr lang="hr-HR" smtClean="0"/>
              <a:pPr/>
              <a:t>7.12.2015.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3C4-F7B2-4142-B4D1-8D83E4D3B8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73AE-069A-436B-A27C-9892A6FFF097}" type="datetimeFigureOut">
              <a:rPr lang="hr-HR" smtClean="0"/>
              <a:pPr/>
              <a:t>7.12.2015.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3C4-F7B2-4142-B4D1-8D83E4D3B8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73AE-069A-436B-A27C-9892A6FFF097}" type="datetimeFigureOut">
              <a:rPr lang="hr-HR" smtClean="0"/>
              <a:pPr/>
              <a:t>7.12.2015.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3C4-F7B2-4142-B4D1-8D83E4D3B8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73AE-069A-436B-A27C-9892A6FFF097}" type="datetimeFigureOut">
              <a:rPr lang="hr-HR" smtClean="0"/>
              <a:pPr/>
              <a:t>7.12.2015.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3C4-F7B2-4142-B4D1-8D83E4D3B8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73AE-069A-436B-A27C-9892A6FFF097}" type="datetimeFigureOut">
              <a:rPr lang="hr-HR" smtClean="0"/>
              <a:pPr/>
              <a:t>7.12.2015.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3C4-F7B2-4142-B4D1-8D83E4D3B8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73AE-069A-436B-A27C-9892A6FFF097}" type="datetimeFigureOut">
              <a:rPr lang="hr-HR" smtClean="0"/>
              <a:pPr/>
              <a:t>7.12.2015.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3C4-F7B2-4142-B4D1-8D83E4D3B8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73AE-069A-436B-A27C-9892A6FFF097}" type="datetimeFigureOut">
              <a:rPr lang="hr-HR" smtClean="0"/>
              <a:pPr/>
              <a:t>7.12.2015.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3C4-F7B2-4142-B4D1-8D83E4D3B8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73AE-069A-436B-A27C-9892A6FFF097}" type="datetimeFigureOut">
              <a:rPr lang="hr-HR" smtClean="0"/>
              <a:pPr/>
              <a:t>7.12.2015.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53C4-F7B2-4142-B4D1-8D83E4D3B8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D73AE-069A-436B-A27C-9892A6FFF097}" type="datetimeFigureOut">
              <a:rPr lang="hr-HR" smtClean="0"/>
              <a:pPr/>
              <a:t>7.12.2015.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853C4-F7B2-4142-B4D1-8D83E4D3B86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d.com/doc/291583169/Chart-Result-2" TargetMode="External"/><Relationship Id="rId2" Type="http://schemas.openxmlformats.org/officeDocument/2006/relationships/hyperlink" Target="https://www.scribd.com/doc/291583270/Chart-With-R1-and-R3-first-yea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www.youtube.com/watch?v=kwm9EBx8Aes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s://www.youtube.com/watch?v=hY6FDkjmtK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40968"/>
            <a:ext cx="9144000" cy="1470025"/>
          </a:xfrm>
        </p:spPr>
        <p:txBody>
          <a:bodyPr>
            <a:noAutofit/>
          </a:bodyPr>
          <a:lstStyle/>
          <a:p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Upravljanje projektom </a:t>
            </a:r>
            <a:b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Primjer dobre prakse – Srednja škola </a:t>
            </a:r>
            <a:r>
              <a:rPr lang="hr-H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Bedekovčina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hr-H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hr-H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Bikes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Europe`s </a:t>
            </a:r>
            <a:r>
              <a:rPr lang="hr-H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5105400"/>
            <a:ext cx="6400800" cy="1752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hr-H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Daniela </a:t>
            </a:r>
            <a:r>
              <a:rPr lang="hr-HR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Usmiani</a:t>
            </a:r>
            <a:r>
              <a:rPr lang="hr-H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r-HR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</a:t>
            </a:r>
            <a:r>
              <a:rPr lang="hr-H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r">
              <a:spcBef>
                <a:spcPts val="0"/>
              </a:spcBef>
            </a:pPr>
            <a:r>
              <a:rPr lang="hr-H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Zagreb, 8. prosinca 2015</a:t>
            </a: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ddanci\Pictures\10979353_10206105352855637_1667358010_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32656"/>
            <a:ext cx="2724260" cy="276295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Pravokutnik 4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dirty="0" smtClean="0"/>
              <a:t>Ova publikacija je ostvarena uz financijsku potporu Europske komisije. Ova publikacija odražava isključivo stajalište autora publikacije i Komisija se ne može smatrati odgovornom prilikom uporabe informacija koje se u njoj nalaze.</a:t>
            </a:r>
            <a:endParaRPr lang="hr-HR" sz="1200" dirty="0"/>
          </a:p>
        </p:txBody>
      </p:sp>
      <p:pic>
        <p:nvPicPr>
          <p:cNvPr id="38913" name="Picture 1" descr="C:\Users\ddanci\Pictures\10872702_10206108832182618_1272659092_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918942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038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1424006"/>
          </a:xfrm>
        </p:spPr>
        <p:txBody>
          <a:bodyPr>
            <a:normAutofit/>
          </a:bodyPr>
          <a:lstStyle/>
          <a:p>
            <a:pPr algn="r"/>
            <a:r>
              <a:rPr lang="hr-HR" b="1" dirty="0" smtClean="0"/>
              <a:t>Get on Your Bikes,</a:t>
            </a:r>
            <a:br>
              <a:rPr lang="hr-HR" b="1" dirty="0" smtClean="0"/>
            </a:br>
            <a:r>
              <a:rPr lang="hr-HR" b="1" dirty="0" smtClean="0"/>
              <a:t> Europe`s Back In Business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57364"/>
            <a:ext cx="8472518" cy="5000636"/>
          </a:xfrm>
        </p:spPr>
        <p:txBody>
          <a:bodyPr>
            <a:normAutofit fontScale="55000" lnSpcReduction="20000"/>
          </a:bodyPr>
          <a:lstStyle/>
          <a:p>
            <a:endParaRPr lang="hr-HR" sz="24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4000" dirty="0" smtClean="0"/>
              <a:t>Trajanje projekta: </a:t>
            </a:r>
            <a:r>
              <a:rPr lang="hr-HR" sz="4000" b="1" dirty="0" smtClean="0"/>
              <a:t>1.9.2014. - 31.7.2017.</a:t>
            </a:r>
          </a:p>
          <a:p>
            <a:pPr>
              <a:buFont typeface="Wingdings" pitchFamily="2" charset="2"/>
              <a:buChar char="Ø"/>
            </a:pPr>
            <a:endParaRPr lang="hr-HR" sz="4000" dirty="0" smtClean="0"/>
          </a:p>
          <a:p>
            <a:pPr>
              <a:buFont typeface="Wingdings" pitchFamily="2" charset="2"/>
              <a:buChar char="Ø"/>
            </a:pPr>
            <a:r>
              <a:rPr lang="hr-HR" sz="4000" dirty="0" smtClean="0"/>
              <a:t>Osam partnera: Rumunjska, Njemačka, Češka, Latvija, Slovenija, Italija, Poljska, Hrvatska.</a:t>
            </a:r>
          </a:p>
          <a:p>
            <a:pPr>
              <a:buFont typeface="Wingdings" pitchFamily="2" charset="2"/>
              <a:buChar char="Ø"/>
            </a:pPr>
            <a:endParaRPr lang="hr-HR" sz="4000" b="1" dirty="0" smtClean="0"/>
          </a:p>
          <a:p>
            <a:pPr>
              <a:buNone/>
            </a:pPr>
            <a:r>
              <a:rPr lang="hr-HR" sz="4000" b="1" dirty="0" smtClean="0"/>
              <a:t>Aktivnosti:</a:t>
            </a:r>
          </a:p>
          <a:p>
            <a:pPr>
              <a:buFont typeface="Wingdings" pitchFamily="2" charset="2"/>
              <a:buChar char="Ø"/>
            </a:pPr>
            <a:r>
              <a:rPr lang="hr-HR" sz="4000" dirty="0" smtClean="0"/>
              <a:t>promicanje praktičnih poduzetničkih iskustava u obrazovanju, osposobljavanju i radu s mladima</a:t>
            </a:r>
          </a:p>
          <a:p>
            <a:pPr>
              <a:buFont typeface="Wingdings" pitchFamily="2" charset="2"/>
              <a:buChar char="Ø"/>
            </a:pPr>
            <a:r>
              <a:rPr lang="hr-HR" sz="4000" dirty="0" smtClean="0"/>
              <a:t>promocija zdravog života: aktivnosti u prirodi i bavljenja sportom</a:t>
            </a:r>
          </a:p>
          <a:p>
            <a:pPr>
              <a:buFont typeface="Wingdings" pitchFamily="2" charset="2"/>
              <a:buChar char="Ø"/>
            </a:pPr>
            <a:r>
              <a:rPr lang="hr-HR" sz="4000" dirty="0" smtClean="0"/>
              <a:t>promocija škole, mjesta, biciklističkih staza u županiji</a:t>
            </a:r>
          </a:p>
          <a:p>
            <a:pPr>
              <a:buFont typeface="Wingdings" pitchFamily="2" charset="2"/>
              <a:buChar char="Ø"/>
            </a:pPr>
            <a:r>
              <a:rPr lang="hr-HR" sz="4000" dirty="0" smtClean="0"/>
              <a:t>poduzetničko učenje</a:t>
            </a:r>
            <a:endParaRPr lang="vi-VN" sz="4000" dirty="0" smtClean="0"/>
          </a:p>
          <a:p>
            <a:pPr>
              <a:buFont typeface="Wingdings" pitchFamily="2" charset="2"/>
              <a:buChar char="Ø"/>
            </a:pPr>
            <a:r>
              <a:rPr lang="hr-HR" sz="4000" dirty="0" smtClean="0"/>
              <a:t>međunarodna suradnja, odnosi i razvoj suradnje među učenicima različitih zemalja</a:t>
            </a:r>
            <a:endParaRPr lang="vi-VN" sz="4000" dirty="0" smtClean="0"/>
          </a:p>
          <a:p>
            <a:pPr>
              <a:buNone/>
            </a:pP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57345" name="Picture 1" descr="C:\Users\ddanci\Documents\10937841_10205983769016117_672259004_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857520" cy="1546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Kako dobro upravljati projektom?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2600" dirty="0" smtClean="0"/>
              <a:t>Definirati </a:t>
            </a:r>
            <a:r>
              <a:rPr lang="hr-HR" sz="2600" smtClean="0"/>
              <a:t>cilj projekta - </a:t>
            </a:r>
            <a:r>
              <a:rPr lang="hr-HR" sz="2600" dirty="0" smtClean="0"/>
              <a:t>ostvariv i mjerljiv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2600" dirty="0" smtClean="0"/>
              <a:t>Definirati rezultate kojima ćemo ostvariti cilj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2600" dirty="0" smtClean="0"/>
              <a:t>Podijeliti zadatke i odgovornosti među partnerima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2600" dirty="0" smtClean="0"/>
              <a:t>Definirati projektne aktivnosti - tempo, vremenski raspored, metoda izvođenja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2600" dirty="0" smtClean="0"/>
              <a:t>Definirati načine komunikacije, razmjene materijala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2600" dirty="0" smtClean="0"/>
              <a:t>Upravljanje kvalitetom - načinima reprezentacije rezultata, dokumentiranje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2600" dirty="0" smtClean="0"/>
              <a:t>Upravljanje rizikom - </a:t>
            </a:r>
            <a:r>
              <a:rPr lang="vi-VN" sz="2600" dirty="0" smtClean="0">
                <a:latin typeface="Calibri" pitchFamily="34" charset="0"/>
              </a:rPr>
              <a:t>analiz</a:t>
            </a:r>
            <a:r>
              <a:rPr lang="hr-HR" sz="2600" dirty="0" smtClean="0">
                <a:latin typeface="Calibri" pitchFamily="34" charset="0"/>
              </a:rPr>
              <a:t>a</a:t>
            </a:r>
            <a:r>
              <a:rPr lang="vi-VN" sz="2600" dirty="0" smtClean="0">
                <a:latin typeface="Calibri" pitchFamily="34" charset="0"/>
              </a:rPr>
              <a:t> rizika, preventivne mjere i mjere u slučaju krize. Izrazito je bitno kod kompleksnih projekata</a:t>
            </a:r>
            <a:r>
              <a:rPr lang="vi-VN" sz="2200" dirty="0" smtClean="0">
                <a:latin typeface="Calibri" pitchFamily="34" charset="0"/>
              </a:rPr>
              <a:t>.</a:t>
            </a:r>
            <a:endParaRPr lang="hr-HR" sz="2200" dirty="0" smtClean="0">
              <a:latin typeface="Calibri" pitchFamily="34" charset="0"/>
            </a:endParaRPr>
          </a:p>
          <a:p>
            <a:endParaRPr lang="hr-HR" sz="2200" dirty="0" smtClean="0"/>
          </a:p>
          <a:p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Kako pronaći projektne partnere?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685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hr-HR" sz="22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2200" dirty="0" err="1" smtClean="0"/>
              <a:t>eTwinning</a:t>
            </a:r>
            <a:r>
              <a:rPr lang="hr-HR" sz="2200" dirty="0" smtClean="0"/>
              <a:t> portal </a:t>
            </a:r>
          </a:p>
          <a:p>
            <a:pPr>
              <a:lnSpc>
                <a:spcPct val="150000"/>
              </a:lnSpc>
              <a:buNone/>
            </a:pPr>
            <a:endParaRPr lang="hr-HR" sz="22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2200" dirty="0" smtClean="0"/>
              <a:t>Baza Agencije za mobilnost i EU programe</a:t>
            </a:r>
          </a:p>
          <a:p>
            <a:pPr>
              <a:lnSpc>
                <a:spcPct val="150000"/>
              </a:lnSpc>
              <a:buNone/>
            </a:pPr>
            <a:endParaRPr lang="hr-HR" sz="22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2200" dirty="0" smtClean="0"/>
              <a:t>Grupe </a:t>
            </a:r>
            <a:r>
              <a:rPr lang="hr-HR" sz="2200" dirty="0" err="1" smtClean="0"/>
              <a:t>Erasmus</a:t>
            </a:r>
            <a:r>
              <a:rPr lang="hr-HR" sz="2200" dirty="0" smtClean="0"/>
              <a:t>+ na </a:t>
            </a:r>
            <a:r>
              <a:rPr lang="hr-HR" sz="2200" dirty="0" err="1" smtClean="0"/>
              <a:t>Facebooku</a:t>
            </a:r>
            <a:endParaRPr lang="hr-HR" sz="22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hr-HR" sz="2200" dirty="0" smtClean="0"/>
          </a:p>
          <a:p>
            <a:pPr>
              <a:lnSpc>
                <a:spcPct val="150000"/>
              </a:lnSpc>
              <a:buNone/>
            </a:pPr>
            <a:endParaRPr lang="hr-HR" sz="2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Cilj projekta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hr-HR" sz="2400" b="1" dirty="0" smtClean="0"/>
              <a:t>Promocija biciklizma i zdravog načina života i bavljenja sportom (u ovom slučaju biciklizmom</a:t>
            </a:r>
            <a:r>
              <a:rPr lang="hr-HR" sz="2400" i="1" dirty="0" smtClean="0"/>
              <a:t>).</a:t>
            </a:r>
          </a:p>
          <a:p>
            <a:pPr marL="514350" indent="-514350" algn="ctr">
              <a:buNone/>
            </a:pPr>
            <a:endParaRPr lang="hr-HR" sz="2400" i="1" dirty="0" smtClean="0"/>
          </a:p>
          <a:p>
            <a:pPr marL="514350" indent="-514350">
              <a:buNone/>
            </a:pPr>
            <a:r>
              <a:rPr lang="hr-HR" sz="2200" dirty="0" smtClean="0"/>
              <a:t>Svaki projekt mora imati opći cilj - koji je ostvariv i čije učinke možete izmjeriti.</a:t>
            </a:r>
          </a:p>
          <a:p>
            <a:pPr marL="514350" indent="-514350">
              <a:buNone/>
            </a:pPr>
            <a:endParaRPr lang="hr-HR" sz="2200" dirty="0" smtClean="0"/>
          </a:p>
          <a:p>
            <a:pPr marL="514350" indent="-514350">
              <a:buNone/>
            </a:pPr>
            <a:r>
              <a:rPr lang="hr-HR" sz="2200" dirty="0" smtClean="0"/>
              <a:t>Primjer:</a:t>
            </a:r>
          </a:p>
          <a:p>
            <a:pPr marL="514350" indent="-514350">
              <a:buNone/>
            </a:pPr>
            <a:r>
              <a:rPr lang="hr-HR" sz="2200" dirty="0" smtClean="0"/>
              <a:t>Na početku – anketa o broju ljudi koji voze bicikl u školskom okruženju svakog partnera i nedostataka koje uočavaju u svojim sredinama za poticanje biciklizma kao zdravog načina života.</a:t>
            </a:r>
          </a:p>
          <a:p>
            <a:pPr marL="514350" indent="-514350">
              <a:buNone/>
            </a:pPr>
            <a:r>
              <a:rPr lang="hr-HR" sz="2200" dirty="0" smtClean="0"/>
              <a:t>Istu takvu anketu imat ćemo na kraju projekta</a:t>
            </a:r>
            <a:r>
              <a:rPr lang="hr-HR" sz="2600" dirty="0" smtClean="0"/>
              <a:t>.</a:t>
            </a:r>
          </a:p>
          <a:p>
            <a:pPr marL="514350" indent="-514350">
              <a:buNone/>
            </a:pPr>
            <a:endParaRPr lang="hr-HR" dirty="0" smtClean="0"/>
          </a:p>
        </p:txBody>
      </p:sp>
      <p:pic>
        <p:nvPicPr>
          <p:cNvPr id="19458" name="Picture 2" descr="C:\Users\ddanci\Downloads\874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857250" cy="1333500"/>
          </a:xfrm>
          <a:prstGeom prst="rect">
            <a:avLst/>
          </a:prstGeom>
          <a:noFill/>
        </p:spPr>
      </p:pic>
      <p:pic>
        <p:nvPicPr>
          <p:cNvPr id="7" name="Picture 2" descr="C:\Users\ddanci\Downloads\874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88640"/>
            <a:ext cx="857250" cy="133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b="1" dirty="0" smtClean="0"/>
              <a:t>Rezultati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1662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hr-HR" sz="2400" b="1" dirty="0" smtClean="0">
                <a:latin typeface="Calibri" pitchFamily="34" charset="0"/>
              </a:rPr>
              <a:t>“</a:t>
            </a:r>
            <a:r>
              <a:rPr lang="vi-VN" sz="2400" b="1" dirty="0" smtClean="0">
                <a:latin typeface="Calibri" pitchFamily="34" charset="0"/>
              </a:rPr>
              <a:t>Get on your bikes</a:t>
            </a:r>
            <a:r>
              <a:rPr lang="vi-VN" sz="2400" dirty="0" smtClean="0">
                <a:latin typeface="Calibri" pitchFamily="34" charset="0"/>
              </a:rPr>
              <a:t>“ </a:t>
            </a:r>
            <a:r>
              <a:rPr lang="hr-HR" sz="2400" dirty="0" smtClean="0">
                <a:latin typeface="Calibri" pitchFamily="34" charset="0"/>
              </a:rPr>
              <a:t>- komplet </a:t>
            </a:r>
            <a:r>
              <a:rPr lang="hr-HR" sz="2400" dirty="0" smtClean="0">
                <a:latin typeface="Calibri" pitchFamily="34" charset="0"/>
              </a:rPr>
              <a:t>alata</a:t>
            </a:r>
            <a:r>
              <a:rPr lang="hr-HR" sz="2400" dirty="0" smtClean="0">
                <a:latin typeface="Calibri" pitchFamily="34" charset="0"/>
              </a:rPr>
              <a:t> </a:t>
            </a:r>
            <a:r>
              <a:rPr lang="vi-VN" sz="2400" dirty="0" smtClean="0">
                <a:latin typeface="Calibri" pitchFamily="34" charset="0"/>
              </a:rPr>
              <a:t>koji </a:t>
            </a:r>
            <a:r>
              <a:rPr lang="vi-VN" sz="2400" dirty="0" smtClean="0">
                <a:latin typeface="Calibri" pitchFamily="34" charset="0"/>
              </a:rPr>
              <a:t>škole prilagođavaju kako bi u svojoj lokalnoj sredini promovirale biciklizam. </a:t>
            </a:r>
            <a:endParaRPr lang="hr-HR" sz="2400" dirty="0" smtClean="0">
              <a:latin typeface="Calibri" pitchFamily="34" charset="0"/>
            </a:endParaRPr>
          </a:p>
          <a:p>
            <a:pPr marL="457200" indent="-457200">
              <a:buNone/>
            </a:pPr>
            <a:r>
              <a:rPr lang="hr-HR" sz="2400" dirty="0" smtClean="0">
                <a:latin typeface="Calibri" pitchFamily="34" charset="0"/>
              </a:rPr>
              <a:t>       O</a:t>
            </a:r>
            <a:r>
              <a:rPr lang="vi-VN" sz="2400" dirty="0" smtClean="0">
                <a:latin typeface="Calibri" pitchFamily="34" charset="0"/>
              </a:rPr>
              <a:t>snovni instrument</a:t>
            </a:r>
            <a:r>
              <a:rPr lang="hr-HR" sz="2400" dirty="0" smtClean="0">
                <a:latin typeface="Calibri" pitchFamily="34" charset="0"/>
              </a:rPr>
              <a:t>i, </a:t>
            </a:r>
            <a:r>
              <a:rPr lang="vi-VN" sz="2400" dirty="0" smtClean="0">
                <a:latin typeface="Calibri" pitchFamily="34" charset="0"/>
              </a:rPr>
              <a:t>praktične </a:t>
            </a:r>
            <a:r>
              <a:rPr lang="hr-HR" sz="2400" dirty="0" smtClean="0">
                <a:latin typeface="Calibri" pitchFamily="34" charset="0"/>
              </a:rPr>
              <a:t>su </a:t>
            </a:r>
            <a:r>
              <a:rPr lang="vi-VN" sz="2400" dirty="0" smtClean="0">
                <a:latin typeface="Calibri" pitchFamily="34" charset="0"/>
              </a:rPr>
              <a:t>aktivnosti  kojima će biti utvrđen</a:t>
            </a:r>
            <a:r>
              <a:rPr lang="hr-HR" sz="2400" dirty="0" smtClean="0">
                <a:latin typeface="Calibri" pitchFamily="34" charset="0"/>
              </a:rPr>
              <a:t>i</a:t>
            </a:r>
            <a:r>
              <a:rPr lang="vi-VN" sz="2400" dirty="0" smtClean="0">
                <a:latin typeface="Calibri" pitchFamily="34" charset="0"/>
              </a:rPr>
              <a:t> različiti aspekti biciklizma</a:t>
            </a:r>
            <a:r>
              <a:rPr lang="hr-HR" sz="2400" dirty="0" smtClean="0">
                <a:latin typeface="Calibri" pitchFamily="34" charset="0"/>
              </a:rPr>
              <a:t> koje ćemo prilagoditi</a:t>
            </a:r>
            <a:r>
              <a:rPr lang="vi-VN" sz="2400" dirty="0" smtClean="0">
                <a:latin typeface="Calibri" pitchFamily="34" charset="0"/>
              </a:rPr>
              <a:t> različitim europskim </a:t>
            </a:r>
            <a:r>
              <a:rPr lang="vi-VN" sz="2400" dirty="0" smtClean="0">
                <a:latin typeface="Calibri" pitchFamily="34" charset="0"/>
              </a:rPr>
              <a:t>kurikulumima</a:t>
            </a:r>
            <a:endParaRPr lang="hr-HR" sz="2400" dirty="0" smtClean="0">
              <a:latin typeface="Calibri" pitchFamily="34" charset="0"/>
            </a:endParaRPr>
          </a:p>
          <a:p>
            <a:pPr marL="457200" indent="-457200">
              <a:buNone/>
            </a:pPr>
            <a:endParaRPr lang="vi-VN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vi-VN" sz="2400" dirty="0" smtClean="0">
                <a:latin typeface="Calibri" pitchFamily="34" charset="0"/>
              </a:rPr>
              <a:t>2. "</a:t>
            </a:r>
            <a:r>
              <a:rPr lang="vi-VN" sz="2400" b="1" dirty="0" smtClean="0">
                <a:latin typeface="Calibri" pitchFamily="34" charset="0"/>
              </a:rPr>
              <a:t>Get on the trail</a:t>
            </a:r>
            <a:r>
              <a:rPr lang="vi-VN" sz="2400" dirty="0" smtClean="0">
                <a:latin typeface="Calibri" pitchFamily="34" charset="0"/>
              </a:rPr>
              <a:t>“ </a:t>
            </a:r>
            <a:r>
              <a:rPr lang="hr-HR" sz="2400" dirty="0" smtClean="0">
                <a:latin typeface="Calibri" pitchFamily="34" charset="0"/>
              </a:rPr>
              <a:t>-</a:t>
            </a:r>
            <a:r>
              <a:rPr lang="vi-VN" sz="2400" dirty="0" smtClean="0">
                <a:latin typeface="Calibri" pitchFamily="34" charset="0"/>
              </a:rPr>
              <a:t> multiregionalna </a:t>
            </a:r>
            <a:r>
              <a:rPr lang="hr-HR" sz="2400" dirty="0" smtClean="0">
                <a:latin typeface="Calibri" pitchFamily="34" charset="0"/>
              </a:rPr>
              <a:t>mrežna </a:t>
            </a:r>
            <a:r>
              <a:rPr lang="vi-VN" sz="2400" dirty="0" smtClean="0">
                <a:latin typeface="Calibri" pitchFamily="34" charset="0"/>
              </a:rPr>
              <a:t>stranica kojom promoviramo </a:t>
            </a:r>
            <a:r>
              <a:rPr lang="hr-HR" sz="2400" dirty="0" smtClean="0">
                <a:latin typeface="Calibri" pitchFamily="34" charset="0"/>
              </a:rPr>
              <a:t>biciklizam</a:t>
            </a:r>
            <a:r>
              <a:rPr lang="vi-VN" sz="2400" dirty="0" smtClean="0">
                <a:latin typeface="Calibri" pitchFamily="34" charset="0"/>
              </a:rPr>
              <a:t> na 9 europskih jezika.  </a:t>
            </a:r>
            <a:endParaRPr lang="hr-HR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hr-HR" sz="2400" dirty="0" smtClean="0">
                <a:latin typeface="Calibri" pitchFamily="34" charset="0"/>
              </a:rPr>
              <a:t>      </a:t>
            </a:r>
            <a:r>
              <a:rPr lang="vi-VN" sz="2400" dirty="0" smtClean="0">
                <a:latin typeface="Calibri" pitchFamily="34" charset="0"/>
              </a:rPr>
              <a:t>Sadrži informacije o mogućim biciklističkim rutama (stazama nedaleko glavnih prometnica), mjestima za smještaj</a:t>
            </a:r>
            <a:r>
              <a:rPr lang="hr-HR" sz="2400" dirty="0" smtClean="0">
                <a:latin typeface="Calibri" pitchFamily="34" charset="0"/>
              </a:rPr>
              <a:t> </a:t>
            </a:r>
            <a:r>
              <a:rPr lang="vi-VN" sz="2400" dirty="0" smtClean="0">
                <a:latin typeface="Calibri" pitchFamily="34" charset="0"/>
              </a:rPr>
              <a:t>i kratkim promotivnim videima s</a:t>
            </a:r>
            <a:r>
              <a:rPr lang="hr-HR" sz="2400" dirty="0" smtClean="0">
                <a:latin typeface="Calibri" pitchFamily="34" charset="0"/>
              </a:rPr>
              <a:t>a</a:t>
            </a:r>
            <a:r>
              <a:rPr lang="vi-VN" sz="2400" dirty="0" smtClean="0">
                <a:latin typeface="Calibri" pitchFamily="34" charset="0"/>
              </a:rPr>
              <a:t> zanimljivim točkama svake rute u 8 zemalja.</a:t>
            </a:r>
            <a:endParaRPr lang="hr-HR" sz="2400" dirty="0" smtClean="0">
              <a:latin typeface="Calibri" pitchFamily="34" charset="0"/>
            </a:endParaRPr>
          </a:p>
          <a:p>
            <a:pPr>
              <a:buNone/>
            </a:pPr>
            <a:endParaRPr lang="vi-VN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vi-VN" sz="2400" dirty="0" smtClean="0">
                <a:latin typeface="Calibri" pitchFamily="34" charset="0"/>
              </a:rPr>
              <a:t>3. </a:t>
            </a:r>
            <a:r>
              <a:rPr lang="hr-HR" sz="2400" dirty="0" smtClean="0">
                <a:latin typeface="Calibri" pitchFamily="34" charset="0"/>
              </a:rPr>
              <a:t>”</a:t>
            </a:r>
            <a:r>
              <a:rPr lang="vi-VN" sz="2400" b="1" dirty="0" smtClean="0">
                <a:latin typeface="Calibri" pitchFamily="34" charset="0"/>
              </a:rPr>
              <a:t>Back in business</a:t>
            </a:r>
            <a:r>
              <a:rPr lang="vi-VN" sz="2400" dirty="0" smtClean="0">
                <a:latin typeface="Calibri" pitchFamily="34" charset="0"/>
              </a:rPr>
              <a:t>“ </a:t>
            </a:r>
            <a:r>
              <a:rPr lang="hr-HR" sz="2400" dirty="0" smtClean="0">
                <a:latin typeface="Calibri" pitchFamily="34" charset="0"/>
              </a:rPr>
              <a:t>- metodički priručnik</a:t>
            </a:r>
            <a:r>
              <a:rPr lang="vi-VN" sz="2400" dirty="0" smtClean="0">
                <a:latin typeface="Calibri" pitchFamily="34" charset="0"/>
              </a:rPr>
              <a:t> koji nudi informacije i smjernice o osnivanju </a:t>
            </a:r>
            <a:r>
              <a:rPr lang="hr-HR" sz="2400" dirty="0" smtClean="0">
                <a:latin typeface="Calibri" pitchFamily="34" charset="0"/>
              </a:rPr>
              <a:t>virtualnog </a:t>
            </a:r>
            <a:r>
              <a:rPr lang="vi-VN" sz="2400" dirty="0" smtClean="0">
                <a:latin typeface="Calibri" pitchFamily="34" charset="0"/>
              </a:rPr>
              <a:t>multinacionalnog poduzeća -</a:t>
            </a:r>
            <a:r>
              <a:rPr lang="hr-HR" sz="2400" dirty="0" smtClean="0">
                <a:latin typeface="Calibri" pitchFamily="34" charset="0"/>
              </a:rPr>
              <a:t> </a:t>
            </a:r>
            <a:r>
              <a:rPr lang="vi-VN" sz="2400" dirty="0" smtClean="0">
                <a:latin typeface="Calibri" pitchFamily="34" charset="0"/>
              </a:rPr>
              <a:t>u našem slučaju poduzeća koje se bavi doživljajem biciklizma. </a:t>
            </a:r>
            <a:endParaRPr lang="hr-HR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hr-HR" sz="2400" dirty="0" smtClean="0">
                <a:latin typeface="Calibri" pitchFamily="34" charset="0"/>
              </a:rPr>
              <a:t>     </a:t>
            </a:r>
            <a:r>
              <a:rPr lang="vi-VN" sz="2400" dirty="0" smtClean="0">
                <a:latin typeface="Calibri" pitchFamily="34" charset="0"/>
              </a:rPr>
              <a:t>Poduzeće će u početku nuditi off-road avanturistički biciklizam </a:t>
            </a:r>
            <a:r>
              <a:rPr lang="hr-HR" sz="2400" dirty="0" smtClean="0">
                <a:latin typeface="Calibri" pitchFamily="34" charset="0"/>
              </a:rPr>
              <a:t>   </a:t>
            </a:r>
            <a:r>
              <a:rPr lang="vi-VN" sz="2400" dirty="0" smtClean="0">
                <a:latin typeface="Calibri" pitchFamily="34" charset="0"/>
              </a:rPr>
              <a:t>školskim skupinama. </a:t>
            </a:r>
          </a:p>
          <a:p>
            <a:pPr>
              <a:buNone/>
            </a:pPr>
            <a:endParaRPr lang="hr-HR" sz="2200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Raspodjela zadataka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r>
              <a:rPr lang="hr-HR" sz="2200" dirty="0" smtClean="0"/>
              <a:t>Ovisi o tipovima i resursima škola, učeničkim znanjima i iskustvima. Navedene zemlje su zadužene za svaki od rezultata i vođenje aktivnosti vezanih za postizanje istog.</a:t>
            </a:r>
            <a:endParaRPr lang="hr-HR" sz="2200" dirty="0"/>
          </a:p>
        </p:txBody>
      </p:sp>
      <p:graphicFrame>
        <p:nvGraphicFramePr>
          <p:cNvPr id="4" name="Dijagram 3"/>
          <p:cNvGraphicFramePr/>
          <p:nvPr/>
        </p:nvGraphicFramePr>
        <p:xfrm>
          <a:off x="2843808" y="2636912"/>
          <a:ext cx="5807968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fontAlgn="base"/>
            <a:r>
              <a:rPr lang="hr-HR" b="1" dirty="0" smtClean="0"/>
              <a:t>Planiranje aktivnosti, metodologija, vremenski raspored aktivnosti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r>
              <a:rPr lang="hr-HR" sz="2200" dirty="0" smtClean="0"/>
              <a:t>Jedan od zadataka transnacionalnog susreta u Poljskoj (Rzeszow, listopad 2014.), bilo je donošenje plana i vremenskog rasporeda pojedinih aktivnosti.</a:t>
            </a:r>
          </a:p>
          <a:p>
            <a:r>
              <a:rPr lang="hr-HR" sz="2200" dirty="0" smtClean="0"/>
              <a:t>Radili smo u timovima – zaduženi timovi za pojedine rezultate.</a:t>
            </a:r>
          </a:p>
          <a:p>
            <a:r>
              <a:rPr lang="hr-HR" sz="2200" dirty="0" smtClean="0"/>
              <a:t>Kao rezultate dobili smo tablice vremenski raspoređenih aktivnosti koje treba odraditi kako bismo postigli zadane ciljeve i rezultate (za prvu godinu projekta), s točno određenim terminima i ciljevima.</a:t>
            </a:r>
          </a:p>
          <a:p>
            <a:endParaRPr lang="hr-HR" sz="2200" dirty="0" smtClean="0"/>
          </a:p>
          <a:p>
            <a:pPr>
              <a:buFont typeface="Wingdings" pitchFamily="2" charset="2"/>
              <a:buChar char="Ø"/>
            </a:pPr>
            <a:r>
              <a:rPr lang="hr-HR" sz="2200" dirty="0" smtClean="0">
                <a:hlinkClick r:id="rId2"/>
              </a:rPr>
              <a:t>Primjer R1 i R3</a:t>
            </a:r>
            <a:r>
              <a:rPr lang="hr-HR" sz="2200" dirty="0" smtClean="0"/>
              <a:t>	</a:t>
            </a:r>
          </a:p>
          <a:p>
            <a:pPr>
              <a:buFont typeface="Wingdings" pitchFamily="2" charset="2"/>
              <a:buChar char="Ø"/>
            </a:pPr>
            <a:r>
              <a:rPr lang="hr-HR" sz="2200" dirty="0" smtClean="0">
                <a:hlinkClick r:id="rId3"/>
              </a:rPr>
              <a:t>Primjer R2</a:t>
            </a:r>
            <a:endParaRPr lang="hr-HR" sz="2200" dirty="0" smtClean="0"/>
          </a:p>
          <a:p>
            <a:pPr>
              <a:buNone/>
            </a:pPr>
            <a:endParaRPr lang="hr-HR" sz="2200" dirty="0"/>
          </a:p>
        </p:txBody>
      </p:sp>
      <p:pic>
        <p:nvPicPr>
          <p:cNvPr id="60418" name="Picture 2" descr="https://scontent-vie1-1.xx.fbcdn.net/hphotos-xta1/v/t1.0-9/10425354_691636997607524_108868994365249394_n.jpg?oh=3c9f1dce0f17fec2894e87060e9a9d98&amp;oe=56E131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7212293" cy="5409221"/>
          </a:xfrm>
          <a:prstGeom prst="rect">
            <a:avLst/>
          </a:prstGeom>
          <a:noFill/>
        </p:spPr>
      </p:pic>
      <p:pic>
        <p:nvPicPr>
          <p:cNvPr id="60420" name="Picture 4" descr="https://scontent-vie1-1.xx.fbcdn.net/hphotos-xft1/v/t1.0-9/10712699_10205502256338601_7154172272510986419_n.jpg?oh=6d12b3db34410d4f98ad6d4fd4dc9fd6&amp;oe=56F9B1C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241375"/>
            <a:ext cx="7488832" cy="5616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 smtClean="0"/>
              <a:t>Komunikacija, razmjena materijala između projektnih partnera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pPr>
              <a:buNone/>
            </a:pPr>
            <a:endParaRPr lang="hr-HR" sz="2200" dirty="0" smtClean="0"/>
          </a:p>
        </p:txBody>
      </p:sp>
      <p:graphicFrame>
        <p:nvGraphicFramePr>
          <p:cNvPr id="5" name="Dijagram 4"/>
          <p:cNvGraphicFramePr/>
          <p:nvPr/>
        </p:nvGraphicFramePr>
        <p:xfrm>
          <a:off x="1043608" y="1556792"/>
          <a:ext cx="7200800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Upravljanje kvalitetom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531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200" dirty="0" smtClean="0"/>
              <a:t>Cilj upravljanja kvalitetom - reprezentativni rezultati kroz koje se ostvaruju svi zahtjevi  navedeni u planu projekta i ostvaruje glavni cilj projekta.</a:t>
            </a:r>
          </a:p>
          <a:p>
            <a:pPr>
              <a:buNone/>
            </a:pPr>
            <a:r>
              <a:rPr lang="hr-H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Primjeri:</a:t>
            </a:r>
          </a:p>
          <a:p>
            <a:pPr>
              <a:buFont typeface="Wingdings" pitchFamily="2" charset="2"/>
              <a:buChar char="Ø"/>
            </a:pPr>
            <a:r>
              <a:rPr lang="hr-HR" sz="2200" dirty="0" smtClean="0"/>
              <a:t>Mrežna stranica - ispitati potrebe budućih korisnika, analizirati alate za prikaz biciklističkih ruta, (škola iz Njemačke će  kratko obučiti ostale timove radu u njima).</a:t>
            </a:r>
          </a:p>
          <a:p>
            <a:pPr>
              <a:buFont typeface="Wingdings" pitchFamily="2" charset="2"/>
              <a:buChar char="Ø"/>
            </a:pPr>
            <a:r>
              <a:rPr lang="hr-HR" sz="2200" dirty="0" smtClean="0"/>
              <a:t>Za rad virtualne firme - škola iz Celja ima veliko iskustvo, (vodi nas kroz proces i educira). </a:t>
            </a:r>
          </a:p>
          <a:p>
            <a:pPr>
              <a:buFont typeface="Wingdings" pitchFamily="2" charset="2"/>
              <a:buChar char="Ø"/>
            </a:pPr>
            <a:r>
              <a:rPr lang="hr-HR" sz="2200" dirty="0" smtClean="0"/>
              <a:t>Audio i video zapisi - škola iz Poljske ima profesionalnu opremu, (vodi i educira ostale timove).</a:t>
            </a:r>
          </a:p>
          <a:p>
            <a:pPr>
              <a:buFont typeface="Wingdings" pitchFamily="2" charset="2"/>
              <a:buChar char="Ø"/>
            </a:pPr>
            <a:r>
              <a:rPr lang="hr-HR" sz="2200" dirty="0" smtClean="0"/>
              <a:t>Na svakom susretu analiziramo učinjeno, utvrđujemo konačne verzije i</a:t>
            </a:r>
          </a:p>
          <a:p>
            <a:pPr>
              <a:buNone/>
            </a:pPr>
            <a:r>
              <a:rPr lang="hr-HR" sz="2200" dirty="0" smtClean="0"/>
              <a:t>     rokove.</a:t>
            </a:r>
          </a:p>
          <a:p>
            <a:endParaRPr lang="hr-HR" sz="2200" dirty="0" smtClean="0"/>
          </a:p>
          <a:p>
            <a:endParaRPr lang="hr-H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Upravljanje rizikom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9263" indent="-449263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200" dirty="0" smtClean="0"/>
              <a:t>Tijekom transnacionalnog susreta dogovoreni su termini transnacionalnih aktivnosti učenja i poučavanja u školama partnerima.</a:t>
            </a:r>
          </a:p>
          <a:p>
            <a:pPr marL="449263" indent="-449263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200" dirty="0" smtClean="0"/>
              <a:t>Rizik br. 1 - vremenski uvjeti tijekom susreta.</a:t>
            </a:r>
          </a:p>
        </p:txBody>
      </p:sp>
      <p:graphicFrame>
        <p:nvGraphicFramePr>
          <p:cNvPr id="4" name="Dijagram 3"/>
          <p:cNvGraphicFramePr/>
          <p:nvPr/>
        </p:nvGraphicFramePr>
        <p:xfrm>
          <a:off x="467544" y="1340768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Srednja škola Bedekovčina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1612"/>
            <a:ext cx="8329642" cy="51857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2200" dirty="0" smtClean="0"/>
              <a:t>60 godina postojanja.</a:t>
            </a:r>
          </a:p>
          <a:p>
            <a:pPr>
              <a:buNone/>
            </a:pPr>
            <a:endParaRPr lang="hr-HR" sz="2200" dirty="0" smtClean="0"/>
          </a:p>
          <a:p>
            <a:pPr>
              <a:buFont typeface="Wingdings" pitchFamily="2" charset="2"/>
              <a:buChar char="ü"/>
            </a:pPr>
            <a:r>
              <a:rPr lang="hr-HR" sz="2200" dirty="0" smtClean="0"/>
              <a:t>Tri </a:t>
            </a:r>
            <a:r>
              <a:rPr lang="hr-HR" sz="2200" dirty="0"/>
              <a:t>učilišta: graditeljsko, medicinsko i </a:t>
            </a:r>
            <a:r>
              <a:rPr lang="hr-HR" sz="2200" dirty="0" smtClean="0"/>
              <a:t>poljoprivredno. </a:t>
            </a:r>
          </a:p>
          <a:p>
            <a:pPr>
              <a:buFont typeface="Wingdings" pitchFamily="2" charset="2"/>
              <a:buChar char="ü"/>
            </a:pPr>
            <a:r>
              <a:rPr lang="hr-HR" sz="2200" dirty="0" smtClean="0"/>
              <a:t>Škola ima đački dom, mješovitog kapaciteta do 250 učeničkih mjesta.</a:t>
            </a:r>
          </a:p>
          <a:p>
            <a:pPr>
              <a:buFont typeface="Wingdings" pitchFamily="2" charset="2"/>
              <a:buChar char="ü"/>
            </a:pPr>
            <a:r>
              <a:rPr lang="hr-HR" sz="2200" dirty="0" smtClean="0"/>
              <a:t>Trogodišnji, četverogodišnji i petogodišnji programi.</a:t>
            </a:r>
          </a:p>
          <a:p>
            <a:pPr>
              <a:buFont typeface="Wingdings" pitchFamily="2" charset="2"/>
              <a:buChar char="ü"/>
            </a:pPr>
            <a:r>
              <a:rPr lang="hr-HR" sz="2200" dirty="0" smtClean="0"/>
              <a:t> Školu trenutno pohađa 720 učenika, </a:t>
            </a:r>
            <a:r>
              <a:rPr lang="hr-HR" sz="2200" dirty="0" smtClean="0"/>
              <a:t>radi </a:t>
            </a:r>
            <a:r>
              <a:rPr lang="hr-HR" sz="2200" dirty="0" smtClean="0"/>
              <a:t>98 profesora i stručnih učitelja i 6 vanjskih suradnika.</a:t>
            </a:r>
          </a:p>
          <a:p>
            <a:pPr>
              <a:buFont typeface="Wingdings" pitchFamily="2" charset="2"/>
              <a:buChar char="ü"/>
            </a:pPr>
            <a:endParaRPr lang="hr-HR" sz="2200" dirty="0" smtClean="0"/>
          </a:p>
          <a:p>
            <a:pPr>
              <a:buFont typeface="Wingdings" pitchFamily="2" charset="2"/>
              <a:buChar char="ü"/>
            </a:pPr>
            <a:r>
              <a:rPr lang="hr-HR" sz="2200" dirty="0" smtClean="0"/>
              <a:t>U </a:t>
            </a:r>
            <a:r>
              <a:rPr lang="hr-HR" sz="2200" dirty="0"/>
              <a:t>sklopu Srednje škole Bedekovčina danas se nalazi nekoliko poligona za praktičnu nastavu građevinskih programa, plastenici i poljoprivredno </a:t>
            </a:r>
            <a:r>
              <a:rPr lang="hr-HR" sz="2200" dirty="0" smtClean="0"/>
              <a:t>dobro, suvremeni </a:t>
            </a:r>
            <a:r>
              <a:rPr lang="hr-HR" sz="2200" dirty="0"/>
              <a:t>Laboratorij za ispitivanje </a:t>
            </a:r>
            <a:r>
              <a:rPr lang="hr-HR" sz="2200" dirty="0" smtClean="0"/>
              <a:t>građevnog materijala i certifikaciju te Pedološki laboratorij.</a:t>
            </a:r>
          </a:p>
          <a:p>
            <a:endParaRPr lang="hr-HR" sz="20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="" xmlns:p14="http://schemas.microsoft.com/office/powerpoint/2010/main" val="4048362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Upravljanje rizikom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200" dirty="0" smtClean="0"/>
              <a:t>Rizik br. 2 - Ekonomski – troškovi aktivnosti, budžet,  otkazani let</a:t>
            </a:r>
          </a:p>
          <a:p>
            <a:pPr>
              <a:buNone/>
            </a:pPr>
            <a:endParaRPr lang="hr-HR" sz="2200" dirty="0" smtClean="0"/>
          </a:p>
          <a:p>
            <a:pPr>
              <a:buNone/>
            </a:pPr>
            <a:endParaRPr lang="hr-HR" sz="2200" dirty="0"/>
          </a:p>
        </p:txBody>
      </p:sp>
      <p:graphicFrame>
        <p:nvGraphicFramePr>
          <p:cNvPr id="4" name="Dijagram 3"/>
          <p:cNvGraphicFramePr/>
          <p:nvPr/>
        </p:nvGraphicFramePr>
        <p:xfrm>
          <a:off x="1691680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Nekoliko </a:t>
            </a:r>
            <a:r>
              <a:rPr lang="hr-HR" dirty="0" smtClean="0"/>
              <a:t>slika </a:t>
            </a:r>
            <a:r>
              <a:rPr lang="hr-HR" dirty="0" smtClean="0"/>
              <a:t>s transnacionalnih projektnih aktivnosti  učenja i poučavanja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8610" name="Picture 2" descr="https://scontent-fra3-1.xx.fbcdn.net/hphotos-xpt1/v/t1.0-9/12112188_10207999166079784_7734433049005882203_n.jpg?oh=4f7852d06c6b8e0c6abe94fe194f5cfb&amp;oe=56E823F6"/>
          <p:cNvPicPr>
            <a:picLocks noChangeAspect="1" noChangeArrowheads="1"/>
          </p:cNvPicPr>
          <p:nvPr/>
        </p:nvPicPr>
        <p:blipFill>
          <a:blip r:embed="rId2" cstate="print"/>
          <a:srcRect l="3332" t="14544" r="9122" b="9644"/>
          <a:stretch>
            <a:fillRect/>
          </a:stretch>
        </p:blipFill>
        <p:spPr bwMode="auto">
          <a:xfrm>
            <a:off x="2195736" y="1340768"/>
            <a:ext cx="4778381" cy="5517232"/>
          </a:xfrm>
          <a:prstGeom prst="rect">
            <a:avLst/>
          </a:prstGeom>
          <a:noFill/>
        </p:spPr>
      </p:pic>
      <p:pic>
        <p:nvPicPr>
          <p:cNvPr id="68614" name="Picture 6" descr="https://scontent-fra3-1.xx.fbcdn.net/hphotos-xta1/v/t1.0-9/12107941_10208008829361360_1657954231111830460_n.jpg?oh=7ffb923b99b233b5cc75cf71c948cdb5&amp;oe=56F70352"/>
          <p:cNvPicPr>
            <a:picLocks noChangeAspect="1" noChangeArrowheads="1"/>
          </p:cNvPicPr>
          <p:nvPr/>
        </p:nvPicPr>
        <p:blipFill>
          <a:blip r:embed="rId3" cstate="print"/>
          <a:srcRect l="11180" b="12140"/>
          <a:stretch>
            <a:fillRect/>
          </a:stretch>
        </p:blipFill>
        <p:spPr bwMode="auto">
          <a:xfrm>
            <a:off x="971600" y="1340768"/>
            <a:ext cx="7436662" cy="5517232"/>
          </a:xfrm>
          <a:prstGeom prst="rect">
            <a:avLst/>
          </a:prstGeom>
          <a:noFill/>
        </p:spPr>
      </p:pic>
      <p:pic>
        <p:nvPicPr>
          <p:cNvPr id="68618" name="Picture 10" descr="https://scontent-fra3-1.xx.fbcdn.net/hphotos-xla1/v/t1.0-9/12095999_10208008778880098_7694583591355954425_n.jpg?oh=e34759cdd61d31c7328467ec39ad0f65&amp;oe=56E1DD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295381"/>
            <a:ext cx="7560840" cy="55626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980728"/>
          </a:xfrm>
        </p:spPr>
        <p:txBody>
          <a:bodyPr/>
          <a:lstStyle/>
          <a:p>
            <a:r>
              <a:rPr lang="hr-HR" b="1" dirty="0" smtClean="0"/>
              <a:t>Projektne  aktivnosti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200" dirty="0" smtClean="0"/>
              <a:t>Snimili smo promotivni video škole.   </a:t>
            </a:r>
            <a:r>
              <a:rPr lang="hr-HR" sz="2200" dirty="0" smtClean="0">
                <a:hlinkClick r:id="rId2"/>
              </a:rPr>
              <a:t>Video</a:t>
            </a:r>
            <a:endParaRPr lang="hr-HR" sz="2200" dirty="0" smtClean="0"/>
          </a:p>
          <a:p>
            <a:pPr>
              <a:buFont typeface="Wingdings" pitchFamily="2" charset="2"/>
              <a:buChar char="Ø"/>
            </a:pPr>
            <a:r>
              <a:rPr lang="hr-HR" sz="2200" dirty="0" smtClean="0"/>
              <a:t>Snimili smo video kojim promoviramo biciklizam i našu </a:t>
            </a:r>
            <a:r>
              <a:rPr lang="hr-HR" sz="2200" dirty="0" err="1" smtClean="0"/>
              <a:t>Bedekovčinu</a:t>
            </a:r>
            <a:r>
              <a:rPr lang="hr-HR" sz="2200" dirty="0" smtClean="0"/>
              <a:t>.     </a:t>
            </a:r>
            <a:r>
              <a:rPr lang="hr-HR" sz="2200" dirty="0" smtClean="0">
                <a:hlinkClick r:id="rId3"/>
              </a:rPr>
              <a:t>Video</a:t>
            </a:r>
            <a:endParaRPr lang="hr-HR" sz="2200" dirty="0" smtClean="0"/>
          </a:p>
          <a:p>
            <a:pPr>
              <a:buFont typeface="Wingdings" pitchFamily="2" charset="2"/>
              <a:buChar char="Ø"/>
            </a:pPr>
            <a:endParaRPr lang="hr-HR" sz="2200" dirty="0" smtClean="0"/>
          </a:p>
          <a:p>
            <a:pPr>
              <a:buFont typeface="Wingdings" pitchFamily="2" charset="2"/>
              <a:buChar char="Ø"/>
            </a:pPr>
            <a:r>
              <a:rPr lang="hr-HR" sz="2200" dirty="0" smtClean="0"/>
              <a:t>Dan škole obilježili smo baveći se sportom - održali niz radionica, provezli se dvjema stazama - sudjelovalo više od 100 učenika i profesora</a:t>
            </a:r>
          </a:p>
          <a:p>
            <a:pPr>
              <a:buFont typeface="Wingdings" pitchFamily="2" charset="2"/>
              <a:buChar char="Ø"/>
            </a:pPr>
            <a:endParaRPr lang="hr-HR" sz="2200" dirty="0" smtClean="0"/>
          </a:p>
          <a:p>
            <a:pPr>
              <a:buFont typeface="Wingdings" pitchFamily="2" charset="2"/>
              <a:buChar char="Ø"/>
            </a:pPr>
            <a:r>
              <a:rPr lang="hr-HR" sz="2200" dirty="0" smtClean="0"/>
              <a:t>Učenici naše škole izradili su stalke za bicikle koje ćemo u proljeće postaviti na nekoliko lokacija u mjestu i ispred škole.</a:t>
            </a:r>
          </a:p>
          <a:p>
            <a:pPr>
              <a:buNone/>
            </a:pPr>
            <a:endParaRPr lang="hr-HR" sz="2200" dirty="0"/>
          </a:p>
        </p:txBody>
      </p:sp>
      <p:pic>
        <p:nvPicPr>
          <p:cNvPr id="69642" name="Picture 10" descr="https://scontent-vie1-1.xx.fbcdn.net/hphotos-xpa1/v/t1.0-9/11252114_10207038517904180_6303602754782175682_n.jpg?oh=c3d23f99bd64a7fd022b84eecc95bbee&amp;oe=56F95FE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44723"/>
            <a:ext cx="8208912" cy="5913277"/>
          </a:xfrm>
          <a:prstGeom prst="rect">
            <a:avLst/>
          </a:prstGeom>
          <a:noFill/>
        </p:spPr>
      </p:pic>
      <p:pic>
        <p:nvPicPr>
          <p:cNvPr id="69644" name="Picture 12" descr="https://scontent-vie1-1.xx.fbcdn.net/hphotos-xpa1/v/t1.0-9/10441218_10207038519944231_1314072552459725238_n.jpg?oh=11f009e9fd286893cc3334e4574733e7&amp;oe=56ECEB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863333"/>
            <a:ext cx="8136904" cy="5994667"/>
          </a:xfrm>
          <a:prstGeom prst="rect">
            <a:avLst/>
          </a:prstGeom>
          <a:noFill/>
        </p:spPr>
      </p:pic>
      <p:pic>
        <p:nvPicPr>
          <p:cNvPr id="69646" name="Picture 14" descr="https://scontent-vie1-1.xx.fbcdn.net/hphotos-xfa1/v/t1.0-9/10406494_10207038520744251_5136448927729690556_n.jpg?oh=38fa9879579ce3b9b72c8ed356226bab&amp;oe=56E938A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836712"/>
            <a:ext cx="8208912" cy="6021288"/>
          </a:xfrm>
          <a:prstGeom prst="rect">
            <a:avLst/>
          </a:prstGeom>
          <a:noFill/>
        </p:spPr>
      </p:pic>
      <p:pic>
        <p:nvPicPr>
          <p:cNvPr id="69648" name="Picture 16" descr="https://scontent-vie1-1.xx.fbcdn.net/hphotos-xpt1/v/t1.0-9/11200811_10207038526184387_5657443513858335424_n.jpg?oh=b98add9ecb8f51c2e6b722442c93bd4d&amp;oe=56F6CCA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863333"/>
            <a:ext cx="8136904" cy="5994667"/>
          </a:xfrm>
          <a:prstGeom prst="rect">
            <a:avLst/>
          </a:prstGeom>
          <a:noFill/>
        </p:spPr>
      </p:pic>
      <p:pic>
        <p:nvPicPr>
          <p:cNvPr id="69650" name="Picture 18" descr="https://scontent-vie1-1.xx.fbcdn.net/hphotos-xat1/v/t1.0-9/11188169_10207038565505370_401328741353547896_n.jpg?oh=4c5f0ff413a64e9c721914dddbfa0a67&amp;oe=56F8D6E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836712"/>
            <a:ext cx="8172400" cy="6021288"/>
          </a:xfrm>
          <a:prstGeom prst="rect">
            <a:avLst/>
          </a:prstGeom>
          <a:noFill/>
        </p:spPr>
      </p:pic>
      <p:pic>
        <p:nvPicPr>
          <p:cNvPr id="69634" name="Picture 2" descr="https://scontent-fra3-1.xx.fbcdn.net/hphotos-xtl1/v/t1.0-9/12088232_10207961500018156_7429906927862701764_n.jpg?oh=ccdf7a456036eaadff83d4bc9901f093&amp;oe=56E8FCE3"/>
          <p:cNvPicPr>
            <a:picLocks noChangeAspect="1" noChangeArrowheads="1"/>
          </p:cNvPicPr>
          <p:nvPr/>
        </p:nvPicPr>
        <p:blipFill>
          <a:blip r:embed="rId9" cstate="print"/>
          <a:srcRect r="20284"/>
          <a:stretch>
            <a:fillRect/>
          </a:stretch>
        </p:blipFill>
        <p:spPr bwMode="auto">
          <a:xfrm>
            <a:off x="467544" y="836712"/>
            <a:ext cx="8208912" cy="6021288"/>
          </a:xfrm>
          <a:prstGeom prst="rect">
            <a:avLst/>
          </a:prstGeom>
          <a:noFill/>
        </p:spPr>
      </p:pic>
      <p:pic>
        <p:nvPicPr>
          <p:cNvPr id="69638" name="Picture 6" descr="https://scontent-fra3-1.xx.fbcdn.net/hphotos-xlt1/v/t1.0-9/12115610_10207961508858377_2189585246992614382_n.jpg?oh=8cb9a8bab11466fcee1896416cb62aa0&amp;oe=56F4C150"/>
          <p:cNvPicPr>
            <a:picLocks noChangeAspect="1" noChangeArrowheads="1"/>
          </p:cNvPicPr>
          <p:nvPr/>
        </p:nvPicPr>
        <p:blipFill>
          <a:blip r:embed="rId10" cstate="print"/>
          <a:srcRect l="18191" t="17450" b="2859"/>
          <a:stretch>
            <a:fillRect/>
          </a:stretch>
        </p:blipFill>
        <p:spPr bwMode="auto">
          <a:xfrm>
            <a:off x="467544" y="836712"/>
            <a:ext cx="8241826" cy="6021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SS </a:t>
            </a:r>
            <a:r>
              <a:rPr lang="hr-HR" dirty="0" err="1" smtClean="0"/>
              <a:t>Bedekovčina</a:t>
            </a:r>
            <a:r>
              <a:rPr lang="hr-HR" dirty="0" smtClean="0"/>
              <a:t> - domaćin u travnju 2016. </a:t>
            </a:r>
            <a:br>
              <a:rPr lang="hr-HR" dirty="0" smtClean="0"/>
            </a:br>
            <a:r>
              <a:rPr lang="hr-HR" dirty="0" smtClean="0"/>
              <a:t>istražujemo biciklističke staze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5778" name="Picture 2" descr="https://scontent-fra3-1.xx.fbcdn.net/hphotos-xtf1/v/t1.0-9/12004913_10207851079857721_3653309925631551420_n.jpg?oh=968d3e60fb527042e6238f9e9ac556ca&amp;oe=56D8903D"/>
          <p:cNvPicPr>
            <a:picLocks noChangeAspect="1" noChangeArrowheads="1"/>
          </p:cNvPicPr>
          <p:nvPr/>
        </p:nvPicPr>
        <p:blipFill>
          <a:blip r:embed="rId2" cstate="print"/>
          <a:srcRect b="14663"/>
          <a:stretch>
            <a:fillRect/>
          </a:stretch>
        </p:blipFill>
        <p:spPr bwMode="auto">
          <a:xfrm>
            <a:off x="2699792" y="1072218"/>
            <a:ext cx="4067944" cy="5785782"/>
          </a:xfrm>
          <a:prstGeom prst="rect">
            <a:avLst/>
          </a:prstGeom>
          <a:noFill/>
        </p:spPr>
      </p:pic>
      <p:pic>
        <p:nvPicPr>
          <p:cNvPr id="75780" name="Picture 4" descr="https://scontent-fra3-1.xx.fbcdn.net/hphotos-xfa1/v/t1.0-9/12195766_10208141112908366_8044082894134388216_n.jpg?oh=64ba12d2d1d276b573364056cffffa6c&amp;oe=56F65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25351"/>
            <a:ext cx="7776864" cy="5832649"/>
          </a:xfrm>
          <a:prstGeom prst="rect">
            <a:avLst/>
          </a:prstGeom>
          <a:noFill/>
        </p:spPr>
      </p:pic>
      <p:pic>
        <p:nvPicPr>
          <p:cNvPr id="75782" name="Picture 6" descr="https://scontent-fra3-1.xx.fbcdn.net/hphotos-xpf1/v/t1.0-9/12191520_10208141135668935_829206729312013246_n.jpg?oh=1a41e5041fec001ee655b844c64c778d&amp;oe=56D710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097" y="1052737"/>
            <a:ext cx="7884367" cy="5805264"/>
          </a:xfrm>
          <a:prstGeom prst="rect">
            <a:avLst/>
          </a:prstGeom>
          <a:noFill/>
        </p:spPr>
      </p:pic>
      <p:pic>
        <p:nvPicPr>
          <p:cNvPr id="75784" name="Picture 8" descr="https://scontent-fra3-1.xx.fbcdn.net/hphotos-xaf1/v/t1.0-9/11846582_10207711561849858_3694261587272620913_n.jpg?oh=3d1c1598dde96fe6e895e01cf383b986&amp;oe=56EC9574"/>
          <p:cNvPicPr>
            <a:picLocks noChangeAspect="1" noChangeArrowheads="1"/>
          </p:cNvPicPr>
          <p:nvPr/>
        </p:nvPicPr>
        <p:blipFill>
          <a:blip r:embed="rId5" cstate="print"/>
          <a:srcRect l="6602" r="5213"/>
          <a:stretch>
            <a:fillRect/>
          </a:stretch>
        </p:blipFill>
        <p:spPr bwMode="auto">
          <a:xfrm>
            <a:off x="0" y="1025350"/>
            <a:ext cx="9144000" cy="5832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/>
          <a:lstStyle/>
          <a:p>
            <a:r>
              <a:rPr lang="hr-HR" b="1" dirty="0" smtClean="0"/>
              <a:t>Upravljanje projektom u školi </a:t>
            </a:r>
            <a:endParaRPr lang="hr-HR" b="1" dirty="0"/>
          </a:p>
        </p:txBody>
      </p:sp>
      <p:pic>
        <p:nvPicPr>
          <p:cNvPr id="4" name="Picture 2" descr="http://releel.mingorp.hr/img/head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56992"/>
            <a:ext cx="5476875" cy="1476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Problemi na koje smo nailazili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200" dirty="0" smtClean="0"/>
              <a:t>Slab odaziv kolega - u počecima</a:t>
            </a:r>
          </a:p>
          <a:p>
            <a:pPr>
              <a:buFont typeface="Wingdings" pitchFamily="2" charset="2"/>
              <a:buChar char="Ø"/>
            </a:pPr>
            <a:endParaRPr lang="hr-HR" sz="2200" dirty="0" smtClean="0"/>
          </a:p>
          <a:p>
            <a:pPr>
              <a:buFont typeface="Wingdings" pitchFamily="2" charset="2"/>
              <a:buChar char="Ø"/>
            </a:pPr>
            <a:r>
              <a:rPr lang="hr-HR" sz="2200" dirty="0" smtClean="0"/>
              <a:t>Teškoće u organizaciji projektnih sastanaka s učenicima - turnusi, učenici putnici</a:t>
            </a:r>
          </a:p>
          <a:p>
            <a:pPr>
              <a:buFont typeface="Wingdings" pitchFamily="2" charset="2"/>
              <a:buChar char="Ø"/>
            </a:pPr>
            <a:endParaRPr lang="hr-HR" sz="2200" dirty="0" smtClean="0"/>
          </a:p>
          <a:p>
            <a:pPr>
              <a:buFont typeface="Wingdings" pitchFamily="2" charset="2"/>
              <a:buChar char="Ø"/>
            </a:pPr>
            <a:r>
              <a:rPr lang="hr-HR" sz="2200" dirty="0" smtClean="0"/>
              <a:t>Obračun troškova - edukacija računovodstva</a:t>
            </a:r>
          </a:p>
          <a:p>
            <a:pPr>
              <a:buFont typeface="Wingdings" pitchFamily="2" charset="2"/>
              <a:buChar char="Ø"/>
            </a:pPr>
            <a:endParaRPr lang="hr-HR" sz="2200" dirty="0" smtClean="0"/>
          </a:p>
          <a:p>
            <a:pPr>
              <a:buFont typeface="Wingdings" pitchFamily="2" charset="2"/>
              <a:buChar char="Ø"/>
            </a:pPr>
            <a:r>
              <a:rPr lang="hr-HR" sz="2200" dirty="0" smtClean="0"/>
              <a:t>Izvješće - složen posao, pisati dnevnik projekta</a:t>
            </a:r>
          </a:p>
          <a:p>
            <a:pPr>
              <a:buFont typeface="Wingdings" pitchFamily="2" charset="2"/>
              <a:buChar char="Ø"/>
            </a:pPr>
            <a:endParaRPr lang="hr-HR" sz="2200" dirty="0" smtClean="0"/>
          </a:p>
          <a:p>
            <a:pPr>
              <a:buFont typeface="Wingdings" pitchFamily="2" charset="2"/>
              <a:buChar char="Ø"/>
            </a:pPr>
            <a:r>
              <a:rPr lang="hr-HR" sz="2200" dirty="0" smtClean="0"/>
              <a:t>Slabo znanje jezika obitelji domaćina prilikom organizacije domaćinstva - priručnici s najčešćim frazam</a:t>
            </a:r>
            <a:r>
              <a:rPr lang="hr-HR" sz="2200" dirty="0"/>
              <a:t>a</a:t>
            </a:r>
            <a:endParaRPr lang="hr-HR" sz="2200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Projektni tim</a:t>
            </a:r>
            <a:endParaRPr lang="hr-H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4499992" cy="4525963"/>
          </a:xfrm>
        </p:spPr>
        <p:txBody>
          <a:bodyPr>
            <a:normAutofit/>
          </a:bodyPr>
          <a:lstStyle/>
          <a:p>
            <a:pPr indent="-166688">
              <a:buFont typeface="Wingdings" pitchFamily="2" charset="2"/>
              <a:buChar char="Ø"/>
            </a:pPr>
            <a:r>
              <a:rPr lang="hr-HR" sz="2200" dirty="0" smtClean="0"/>
              <a:t> Za uspjeh projekta neophodna je: </a:t>
            </a:r>
          </a:p>
          <a:p>
            <a:pPr>
              <a:buNone/>
            </a:pPr>
            <a:r>
              <a:rPr lang="hr-HR" sz="2200" dirty="0" smtClean="0"/>
              <a:t>     </a:t>
            </a:r>
          </a:p>
          <a:p>
            <a:pPr indent="11113">
              <a:buBlip>
                <a:blip r:embed="rId2"/>
              </a:buBlip>
            </a:pPr>
            <a:r>
              <a:rPr lang="hr-HR" sz="2200" dirty="0" smtClean="0"/>
              <a:t>     podrška ravnatelja</a:t>
            </a:r>
          </a:p>
          <a:p>
            <a:pPr indent="11113">
              <a:buNone/>
            </a:pPr>
            <a:r>
              <a:rPr lang="hr-HR" sz="2200" dirty="0" smtClean="0"/>
              <a:t>   </a:t>
            </a:r>
          </a:p>
          <a:p>
            <a:pPr indent="11113">
              <a:buBlip>
                <a:blip r:embed="rId2"/>
              </a:buBlip>
            </a:pPr>
            <a:endParaRPr lang="hr-HR" sz="2200" dirty="0" smtClean="0"/>
          </a:p>
          <a:p>
            <a:pPr indent="11113">
              <a:buBlip>
                <a:blip r:embed="rId2"/>
              </a:buBlip>
            </a:pPr>
            <a:r>
              <a:rPr lang="hr-HR" sz="2200" dirty="0" smtClean="0"/>
              <a:t>    dobar projektni tim</a:t>
            </a:r>
          </a:p>
          <a:p>
            <a:pPr indent="11113">
              <a:buNone/>
            </a:pPr>
            <a:endParaRPr lang="hr-HR" sz="2200" dirty="0" smtClean="0"/>
          </a:p>
          <a:p>
            <a:pPr indent="11113">
              <a:buBlip>
                <a:blip r:embed="rId2"/>
              </a:buBlip>
            </a:pPr>
            <a:endParaRPr lang="hr-HR" sz="2200" dirty="0" smtClean="0"/>
          </a:p>
          <a:p>
            <a:pPr indent="11113">
              <a:buBlip>
                <a:blip r:embed="rId2"/>
              </a:buBlip>
            </a:pPr>
            <a:r>
              <a:rPr lang="hr-HR" sz="2200" dirty="0" smtClean="0"/>
              <a:t>    pozitivna i poticajna klima          </a:t>
            </a:r>
            <a:endParaRPr lang="hr-HR" sz="1800" dirty="0" smtClean="0"/>
          </a:p>
          <a:p>
            <a:pPr indent="11113">
              <a:buNone/>
            </a:pPr>
            <a:r>
              <a:rPr lang="hr-HR" sz="2200" dirty="0" smtClean="0"/>
              <a:t>         u školi</a:t>
            </a:r>
          </a:p>
        </p:txBody>
      </p:sp>
      <p:graphicFrame>
        <p:nvGraphicFramePr>
          <p:cNvPr id="5" name="Dijagram 4"/>
          <p:cNvGraphicFramePr/>
          <p:nvPr/>
        </p:nvGraphicFramePr>
        <p:xfrm>
          <a:off x="2915816" y="1772816"/>
          <a:ext cx="676875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Kako napisati dobar projekt?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5740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2200" dirty="0" smtClean="0"/>
              <a:t>Dobro proučite upute Agencije za mobilnost i programe EU.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2200" dirty="0" smtClean="0"/>
              <a:t>Promatrajte oko sebe.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2200" dirty="0" smtClean="0"/>
              <a:t>Pazite na prioritete Agencije za mobilnost i programe EU.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2200" dirty="0" smtClean="0"/>
              <a:t>Precizno opišite problem, dajte mu vremensku dimenziju.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2200" dirty="0" smtClean="0"/>
              <a:t>Odredite ciljeve čiji su učinci mjerljivi.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2200" dirty="0" smtClean="0"/>
              <a:t>Pažljivo odaberite projektne partnere.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2200" dirty="0" smtClean="0"/>
              <a:t>Odredite aktivnosti kojima postižete željeno.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2200" dirty="0" smtClean="0"/>
              <a:t>Pažljivo odaberite školski projektni tim.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2200" dirty="0" smtClean="0"/>
              <a:t>Iskoristite mogućnost savjetovanja od strane Agencije za mobilnost.</a:t>
            </a:r>
          </a:p>
          <a:p>
            <a:pPr>
              <a:buNone/>
            </a:pPr>
            <a:endParaRPr lang="hr-HR" sz="22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2910" y="1500174"/>
            <a:ext cx="8229600" cy="1143000"/>
          </a:xfrm>
        </p:spPr>
        <p:txBody>
          <a:bodyPr>
            <a:noAutofit/>
          </a:bodyPr>
          <a:lstStyle/>
          <a:p>
            <a:r>
              <a:rPr lang="hr-H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Želim vam puno sreće u budućim projektima!!!</a:t>
            </a:r>
            <a:endParaRPr lang="hr-H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58" name="AutoShape 2" descr="data:image/jpeg;base64,/9j/4AAQSkZJRgABAQAAAQABAAD/2wCEAAkGBxQSEhUUEhQTFhQXGRwbGRgVGR0bFxYdFh4ZGhcaGR0aHigiGB0lGx4VIjQhJikrLi4uHR83ODMtNygtLisBCgoKDg0OGxAQGzQkICQsLDQvLywsLCwsNCwsLC8sNCwsLDQsLCwsLCwsLCwsLCwsLCwsLCwsLCwsLCwsLCwsLP/AABEIAFgAoAMBEQACEQEDEQH/xAAbAAABBQEBAAAAAAAAAAAAAAAFAgMEBgcAAf/EAD4QAAIAAwUECAUCBAUFAAAAAAECAAMRBAUSITEGQVFhBxMiMnGBkaEUQlKxwZLRI0NigjNTsuHwNHKis8L/xAAbAQABBQEBAAAAAAAAAAAAAAADAAECBAUGB//EADIRAAEDAgUCBAUEAgMAAAAAAAEAAgMEEQUSITFBE1EGFDJhInGBocEVI1KxQpEzYtH/2gAMAwEAAhEDEQA/ANxhJLoSS6EkkmEl8klmoKk0HOGGqQHCETtpJA7haZu/hqWFeZ094N0XAXcbfNGbA93CbN6znNJUqWvObMFf0oD94EZIG+p3+k5gLRqEtpdpIq8+Ugp8kuvu7fiIOq4m7A/VMAza115Lu+YRU2uca/SJYHl2fzEDXi3oH3ScBsRZNTbMisqPap2Nu6DMVWPgABWI/qJ3yBTAc7UN0Twupt1otAHDED91NIQxAnUsChmBN7JL2KaNLXMH/cqEfYRIYgy3xMCdtjs1OItrX+ZImD+pGQ+qkj2ibKmB2moQ3AAfCNU6LwmqP4khvGWwYehofaDftn0u/wBqFvZdYr+s81sKTFxVphOTV4UhdN1tNVN8b2auCIlgBnSB37qAbwvcUOm5skLaFLFQRiAzFcx4jdDbKZY4C9tEotTWHJFrqIB+q9VgYV0rEbpcJJeVhJJi2WxJS4pjBV4k/wDKw4aTspNaTsq/a79muaSECL/mTRn/AGpr6kRF8sMfrN/krUdKCCXFUfpKu2eqy5rzJrqahwScKnIqSBkK9rdGfUVT5NW6BdFgMlPmLHDXgqguSQMVSNBWpGW4Vim7OdSusYYL5WWJUuy3TMmUKJWun7jfFyLD55G5gLBZFZj1BTuMch1HCtt/W60C61k2lXDdaqhmB7agFsydT2aekKppuizV1ysfCnQ1GIF8Q0tfVW3ovxfBgE9kN2RwyBPlUxOpjaxkdtyNVh4k8urZRwCqp0nTMVvkqNVVfLtE1EV4m5pmtW/hZ6eHSvK1OwFjKQtmxVSfEgVic4DZTbZcmwkgXWFbXpOW0zFtDliGJUFqgKxOGm4ZUis8EEC69HwkQSQAxt9j81p/RpfLWiy4ZjYnlHDU6kfLX3i3HYtBXG4zT9CpIaNCofSxZ5xkK6PSStRMQZYq90k7wM8uYhSM03VjAXw9cNe25OyzG47w+HnLMwqVGTKQCGU94GsCpJMku66zFqPzNK5rRrwtW26siCwTXlMwQhezWqMCRSgOnlF6pqHFhDlxODNvWsBHKhdGl/EWZknE4ZZ7L5kKGr2WO7TI84PFEOg15Kji4H6g6No0VZ6MXZ7dixEFgS9PmrViDyrSA4eAWyOK1PE1oo4YW90U6TNrusJssg1QZTWGeI17g5cYrVEt7RtR8EwxsY8zN9L/ANo/0VTJ3w7JMB6tSOrJ54sS+Ay9Y0zA6FjQ/dc1X1cdVUudFtdXowNVkLvi9eqoqjFMburu8WPyj77olZoF3GwRY4i4qvFC7dZNbG+76V5Ivy+OpjOqK9zhlYLN+5WjHEGDVG7qsdO2dd37xRYA7VV6iX/FqnT5CupVwGU5EHfB2Oc03CqWOwWadKl3yZEqQJaBSznTgo/3ETqKqSVoDjoF0nhaIMmeR/FWjo7khbFLOVTy8ItVjjlY2/C56cZqmR3cqh9I9/Tps1rNNloiypmJSpJLChCknmDWMxzuAu2wChiYzzDXXJFiFBunba02aWJcvq8I4rU/eJvqHPsOwRX+HKZzi4k6lQZl4zLXa1mzKYzQZZDsg0izQ3fUtuhYnTspMLkZHtZbRed+yLKhEx0DKtQlRiNBkKc4FM677rj6Oimms1gWOWJ0tMybMtU5UaZU1NTQ7qctB5QWHp9Fxdudl19UyqgdFHTsJY3dEejK9+otYRjRZwwnhX5T65RGlcNWIfiWnzQNnaNR/SuvS3OpYgv1zFHpVvxCn0bqsjw9Herv2F1lVpu9lky5tDgcla/1KAaeYPsYaqp+kGkci66mgxQVM0sR3afsrGL/ABNuiZZ3PblPLC80LZemnpCkk6kXuFmMw4wYm17PSbn5KydG4w3faHGva9kr+YvP0p2D2XPV5zYm8dnLNbuvB5IbqzhLLhLDUA604RnR1TmRuYOV3VRhsVRKyWTXKrPsBsuLWxcsAiEVA73IDhlvjVw8xRR9S13/ANLkPE1TUPl8uBljG/utnstnVECIAFAoAIm8l5uSudY1rBZqjXvb+pl4hmzHCi8WOleA3k8AYdgubnblFjbmKrFnklal2xzGNWbidwHADcN0ZFbU9V2mgGy1o2ABS7NLxOBzim3U6ppTZmqsgEHusvddSGA7JFZv0zIers7bgzjzIFPsYRcAbLp/DB/ckHsrH0fGthleftF6rIJaR2XNzx5JnsPBVW6YLuQCTPVaOxKM3EAVWvofeKL9V1Hhmd2Z8V9LXCc2Y2IkT5CTWJ7Q0C7/ABJz9I13vhiAyxg6crBqsSrnzPb1SAOyrV7WBZF5GWndBFPNf3gFE/PVgjRbdRI52BEv1IG/1RXpbRDapOAfxCna8yMFefeimWF78rdyj+HZTFTSSP0aFX7PslaX0lmh0NCR60i2MKcNHvATyeLqTZrSfkot83POsbKJgKswxKdNOHgaRUezy7xlN1o0ddHisDm5bD3V12/vQWm7LNNGrTBi5MEcN7waq+JoPdYeBR9GukjPAP8AaJ7NXKtqunqjqxYhtcLA9kxbq2ZmNaeAsaKrdT175R/JZTapDS3ZHBV1JDA7iIxiCDovSoZWTMD2crWNh1pdUwjQiZ/pz96xsVNulGP+q81nN8RkJ/ms52auNrZ1iSzSYiYlro1Pl5VzzinFA18RJ3uuxxHFDSVDL+khRrut86yTccsmXMXIgj1VhvisJHxlaUsMFdFY6g8rXdidtxbSZcxAk0DUGqvxw1zBGtI1oHGRua2ndcFi+GtoXgB178cp+9ZvWWlvplLhHNnAZz5LgHmYetkyU4aN3f0q9MzlNxhE31V7ZTLq/wAQecSZuq9T6UdEGWeF7CToPtJcEu2yurmVFDiVhqpoR56nKCMLQbuCPT1UtO4uiNiQlbOXP8JJErHiAJIypSu7UwapmbJYtCr5nve58huSk7SXFLtsrq5lRQ1VhqrUIBHrpFdtuVYpqqSmdmj7JWzl2tZpCymIOGtCOHpFirkbIQWfdVQZHuL3clCr52Olz7Qs8Nhf5tTWlKUFcjSsTpZ4oiXObco0tXO+DyzT8J3T+0eycu1zFm1wTVyxUqCOBFRpnSGp5mxyGRw+STqiboup2nQ7qwS1CgAaAUHgIrPkLnXPKE1thZB9qNnJdtlhX7LKao30nfvFQeHhwgkFs4zKxBWT0wPSNrhDDsJK+E+HLknFjDaKrAUqFB0pXKsaM0rJZAXN+EcIUFTUwOdI1/xO3KO3BdQsslZQOICprSmprpA55RM/Nt7IEbXjV5uTuq/tjsQtscTZbBJmjV7rjdpoRxgUccBdeUH6LTgxerp4jHB90YuG4Vs9nMgnEGri3DtChA4CDVMjZCMosBss2N0geXvN3E3KHbNbGJY57TUeq0IVaGtD9RJzpD9VrIsjRryi1VRU1UgfM+4GwTu0+xci2EOexN+tR3tKYhlWAtdGbdQXViCvqacHpOskbI7OJZJjqaNMCgq9KDC1QaCpoag58405JmvjDYxZqzCx75DJK67jyl2wDrZtN75/pX8ARj4iTdnyWxS7JuMtW09ZJuF1POJNKFM27VYwYMsy1l7DpLoSShXvbDJkzJgXEUUth40zhwpxRCR4aTa6xpdubW05ZjTiFDA4BklK5g7yKQ0RDn2K7efBoI6V2Rl3WW2SXxKDxAPLMQR7bPsuDtusuvHbOc14Vs7FpKdkr8rgHtt+xhQQunflGy6aWhgpsOMlR6jt3Ujb/bRqrJsswqRnMZe8D9HIjOvMCITDpuLRrblEwPCRK3rTN04H5QAdIFtCqA69kUqVBLc2MQ6nK1T4epcxvfVabsXtELbJxkBZi5Ou4HiORg7GEajlcfiVF5SYx3uOFWdtNr50m2JJkmiJhL01epqVqdMhTzixG0yTtjHKuQUUTKCSpkHyWhyGJUEihIBI4EjMRJ4yvIWC05gCs1vDau0LerS1espWCCXlhNQMyaVrU+0QpmGWbJwugqKOGHChUW+Ip7pVvmfImSFkzXlqVYnDQVIIGfl94DUOLSAFa8PUUNQx5kbdWvYq9HtNkSZMHb7pP1Yd/nFySPKGnuFztSA2eRjdgUdgKCoLf9UlP8pq+TJT3rF+L/i+qid0GvFcFpmKf5gExedAEceVEP8AdFavjL4WyDjRaNK7RIjF2VsroSdF7qtlRgOo05wZpWfPFY3CJRJV17CSSXWoodDC4Tag3WE7abONYp1AKynqZZ+6nmPtAyCNl6Jg+IirisfUN1Nsu3E1LEbMAes7qzK5hCDlT6hkPPlEw4knuqs+CxCpNQ42buR7qxdH+zolIbRNHdBI5lcz5Cg8T4RsSjysPSb6juuOrq12JVII9A2/9VFuS6ZltmME7xOI/wB1SaaUGsUKWmEoLnGzRuuyxXFxhsTI2Nu4jRaBd3RrLw/xmzI+XM+py9otyupo25GNvfk7rk/1rEJJhI59gP8AEbIF0YzzJtzyidQyGm8oSPvAKJuYPHZbPiPI+KKb+R/Cg3xL6y9pin5pwH+lYlh7rVQJ4T1wcMDFjx+VtrQjuSuUHssVkENfDHIj4jy7wh6AfuOt2XT4s4twmIFHOmeXnZW5TB/6zFWoabgInhci8jT2H5Vm6NkpYU5kn3pGjVXGVp3AXLzW8xIRyVaYrCxUFBsH8SdMmfKoEtfEEl/eg/ti+BkjAUeV5f13maoZKdZLOJefFa7gwyr4QmkWLHbFFjflKr9nnhxUV1oQRQqRqCNxEYlVTmF9j9PktVjswTsVlNcDC2TFocLIvYryrk+R47jBWuuqEsGXUIlWJquuhJkE2vlyDZZnxIrLArl3gd2H+qsOrlAZesBDusm2LuU2mcDSig+NKZnPkPekaOHxNja6d+w2+a2/EmIuYxtKw/Edz7Lamsq9UZajCuErluBFIpPkc92Z265iL9u3ssU2Wvk3baX6xC1Ko6g0YFcqivn4wNk5Y0sOxXe4hhrcRja+J1jwrta+lCQEJly5rPTIMAoruqan2rEMzRqsaPw3UZvjIsqt0bSmmW0OcyCSTxJqT/znGnQAiOSTuLJ/FUjWshgG97/SyibVTXkXnNmAdpZocV0OhH2il1OlNda9JTMrcMbEdNETvrpJnz5ZSXLWTiFCwYs2fDIUiLpy7ZBpPDUUT8z3X+lkA2QalskbhjX7iLGGkiQ+4T+JmXotBoCtN6S7ja0ypZVlDI5yOrYwBRc9ahYIIWyPAcbBczhle6lLyG5iRwjuy13mz2aXLYAMK1A3VOnOLFXI177t27rJjLnDM/cqTeFqIpLl0M164R9I3ueQ9zSFBED8Z2UipliswlIqLoBv1PM84K9xcblMnzEbXSQS+LpLHrZNOspmpyWYBoCdxG5odwZIMj0eKXKg0ubUkUIYd5WyZfEfnSMipopITmbqO/C0o5A4JysVNTuUSwXQkyk2W2smmY4GJtdZBkgDtUSk3kja9k84IHBU3U7xqFWeke5Z9qlJ1BBVCSyb2JphOXDPLnyg0cPUO6vYbXx0Li9zST7IhsRcos0gVBDtrXUAaD8xcrpQAIWelqyDK6eV0z93KxkRnDbVTuqbtpsQtsPWyiEnAZ1HZfhXgecTaxjzrotfD8ZlohltmCo67AWvFQrlxH7kxaZRQbukFlpS+LRazIjfi+y0bY7ZkWRanvkenHPeT+BB5KiM/tRiwH3XKSzTVMnXn9R47KDt3sZ8ZSbJIWcBQ10cD7ERW8uJDqbLXw3GJKIFoFwqVYOj+1M9HTCK5kkU+9T6RchoaaP4pH5vYI1d4qqJW5KdmU8k/hFrf0fT5U9JlnYOAQcwBhZeNTpDxNhfOZnaAcKpJjMvkfLOFyeUW6ULhn2lZTyu0qVxSxU5tTtADXIEceGpiqKczSaGw90XCsTiomuMjLk9ka2ftk74eXLdcVoAoa6KPlMwjQ0GmsXTStYd9FiiYzEvta52R27rD1YJJLzG7znU8gNwG4Q73X22TqaIikuhJLykMkoN43VLnUxjtDusMmXwP40iTTl047KbXlqr9qu+fJ1HXJ9SCjjxX5vEHygEtDBLtoVdZUjlR5FpV6hTmNVOTDxBzEZstFLDuNFba4FPRVNxuE+q4wrJyAly5pXukiENDdDcxrtxdSZV5uNaGJtksShGmaVIW9uK+hhxJdC8obbp1b1Tg0OHtUPLPCWLyl8T6RMu2PCj5d9tk4lvQmgMOyRt7lRdC+yX8SsEMreyGWOJ2SfixwMN5gfNLIRsozXqK4V7TfStWPnTIecGY2eRvpsEx0KWlnnTO+3VrwU9s+J0Xyr4xcZEG6nU/ZRJRCz2dUFFFBw8dTzPOCElxuUydpDW5SXsOkuhJLoSS6EkvKQtUlDt11yZ3+JLVuBI7Q8DqIk2VzNipB7m7IQ+y+H/AAp8xR9L0mL75+8J/SkHxtB90dtS4KPMuy0r8sqZzVipPkwP3io6hgOxKO2qHKjuJqntSJ3iArD/AMWgf6Zf0vCKKlqWoY/y5v6TADh8g2Uuu1L6lvof9JgRpJhwl1md1zSnHyOfBTCFFIdwl1o+6aYOP5U0+CGDNw5x5sm68fdeYJ57tnm/3FVHua+0HGGN/wAnhRNRGpEm6LS+vVSh5zD/APIgraKnZyShOqWjYKfI2cT+a7zOR7KfpX8kwduRnoaAqz6guRazWVJa4ZahV4KKCHcS7dCJunqQyZewkl0JJdCS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0660" name="AutoShape 4" descr="data:image/jpeg;base64,/9j/4AAQSkZJRgABAQAAAQABAAD/2wCEAAkGBxQSEhUUEhQTFhQXGRwbGRgVGR0bFxYdFh4ZGhcaGR0aHigiGB0lGx4VIjQhJikrLi4uHR83ODMtNygtLisBCgoKDg0OGxAQGzQkICQsLDQvLywsLCwsNCwsLC8sNCwsLDQsLCwsLCwsLCwsLCwsLCwsLCwsLCwsLCwsLCwsLP/AABEIAFgAoAMBEQACEQEDEQH/xAAbAAABBQEBAAAAAAAAAAAAAAAFAgMEBgcAAf/EAD4QAAIAAwUECAUCBAUFAAAAAAECAAMRBAUSITEGQVFhBxMiMnGBkaEUQlKxwZLRI0NigjNTsuHwNHKis8L/xAAbAQABBQEBAAAAAAAAAAAAAAADAAECBAUGB//EADIRAAEDAgUCBAUEAgMAAAAAAAEAAgMEEQUSITFBE1EGFDJhInGBocEVI1KxQpEzYtH/2gAMAwEAAhEDEQA/ANxhJLoSS6EkkmEl8klmoKk0HOGGqQHCETtpJA7haZu/hqWFeZ094N0XAXcbfNGbA93CbN6znNJUqWvObMFf0oD94EZIG+p3+k5gLRqEtpdpIq8+Ugp8kuvu7fiIOq4m7A/VMAza115Lu+YRU2uca/SJYHl2fzEDXi3oH3ScBsRZNTbMisqPap2Nu6DMVWPgABWI/qJ3yBTAc7UN0Twupt1otAHDED91NIQxAnUsChmBN7JL2KaNLXMH/cqEfYRIYgy3xMCdtjs1OItrX+ZImD+pGQ+qkj2ibKmB2moQ3AAfCNU6LwmqP4khvGWwYehofaDftn0u/wBqFvZdYr+s81sKTFxVphOTV4UhdN1tNVN8b2auCIlgBnSB37qAbwvcUOm5skLaFLFQRiAzFcx4jdDbKZY4C9tEotTWHJFrqIB+q9VgYV0rEbpcJJeVhJJi2WxJS4pjBV4k/wDKw4aTspNaTsq/a79muaSECL/mTRn/AGpr6kRF8sMfrN/krUdKCCXFUfpKu2eqy5rzJrqahwScKnIqSBkK9rdGfUVT5NW6BdFgMlPmLHDXgqguSQMVSNBWpGW4Vim7OdSusYYL5WWJUuy3TMmUKJWun7jfFyLD55G5gLBZFZj1BTuMch1HCtt/W60C61k2lXDdaqhmB7agFsydT2aekKppuizV1ysfCnQ1GIF8Q0tfVW3ovxfBgE9kN2RwyBPlUxOpjaxkdtyNVh4k8urZRwCqp0nTMVvkqNVVfLtE1EV4m5pmtW/hZ6eHSvK1OwFjKQtmxVSfEgVic4DZTbZcmwkgXWFbXpOW0zFtDliGJUFqgKxOGm4ZUis8EEC69HwkQSQAxt9j81p/RpfLWiy4ZjYnlHDU6kfLX3i3HYtBXG4zT9CpIaNCofSxZ5xkK6PSStRMQZYq90k7wM8uYhSM03VjAXw9cNe25OyzG47w+HnLMwqVGTKQCGU94GsCpJMku66zFqPzNK5rRrwtW26siCwTXlMwQhezWqMCRSgOnlF6pqHFhDlxODNvWsBHKhdGl/EWZknE4ZZ7L5kKGr2WO7TI84PFEOg15Kji4H6g6No0VZ6MXZ7dixEFgS9PmrViDyrSA4eAWyOK1PE1oo4YW90U6TNrusJssg1QZTWGeI17g5cYrVEt7RtR8EwxsY8zN9L/ANo/0VTJ3w7JMB6tSOrJ54sS+Ay9Y0zA6FjQ/dc1X1cdVUudFtdXowNVkLvi9eqoqjFMburu8WPyj77olZoF3GwRY4i4qvFC7dZNbG+76V5Ivy+OpjOqK9zhlYLN+5WjHEGDVG7qsdO2dd37xRYA7VV6iX/FqnT5CupVwGU5EHfB2Oc03CqWOwWadKl3yZEqQJaBSznTgo/3ETqKqSVoDjoF0nhaIMmeR/FWjo7khbFLOVTy8ItVjjlY2/C56cZqmR3cqh9I9/Tps1rNNloiypmJSpJLChCknmDWMxzuAu2wChiYzzDXXJFiFBunba02aWJcvq8I4rU/eJvqHPsOwRX+HKZzi4k6lQZl4zLXa1mzKYzQZZDsg0izQ3fUtuhYnTspMLkZHtZbRed+yLKhEx0DKtQlRiNBkKc4FM677rj6Oimms1gWOWJ0tMybMtU5UaZU1NTQ7qctB5QWHp9Fxdudl19UyqgdFHTsJY3dEejK9+otYRjRZwwnhX5T65RGlcNWIfiWnzQNnaNR/SuvS3OpYgv1zFHpVvxCn0bqsjw9Herv2F1lVpu9lky5tDgcla/1KAaeYPsYaqp+kGkci66mgxQVM0sR3afsrGL/ABNuiZZ3PblPLC80LZemnpCkk6kXuFmMw4wYm17PSbn5KydG4w3faHGva9kr+YvP0p2D2XPV5zYm8dnLNbuvB5IbqzhLLhLDUA604RnR1TmRuYOV3VRhsVRKyWTXKrPsBsuLWxcsAiEVA73IDhlvjVw8xRR9S13/ANLkPE1TUPl8uBljG/utnstnVECIAFAoAIm8l5uSudY1rBZqjXvb+pl4hmzHCi8WOleA3k8AYdgubnblFjbmKrFnklal2xzGNWbidwHADcN0ZFbU9V2mgGy1o2ABS7NLxOBzim3U6ppTZmqsgEHusvddSGA7JFZv0zIers7bgzjzIFPsYRcAbLp/DB/ckHsrH0fGthleftF6rIJaR2XNzx5JnsPBVW6YLuQCTPVaOxKM3EAVWvofeKL9V1Hhmd2Z8V9LXCc2Y2IkT5CTWJ7Q0C7/ABJz9I13vhiAyxg6crBqsSrnzPb1SAOyrV7WBZF5GWndBFPNf3gFE/PVgjRbdRI52BEv1IG/1RXpbRDapOAfxCna8yMFefeimWF78rdyj+HZTFTSSP0aFX7PslaX0lmh0NCR60i2MKcNHvATyeLqTZrSfkot83POsbKJgKswxKdNOHgaRUezy7xlN1o0ddHisDm5bD3V12/vQWm7LNNGrTBi5MEcN7waq+JoPdYeBR9GukjPAP8AaJ7NXKtqunqjqxYhtcLA9kxbq2ZmNaeAsaKrdT175R/JZTapDS3ZHBV1JDA7iIxiCDovSoZWTMD2crWNh1pdUwjQiZ/pz96xsVNulGP+q81nN8RkJ/ms52auNrZ1iSzSYiYlro1Pl5VzzinFA18RJ3uuxxHFDSVDL+khRrut86yTccsmXMXIgj1VhvisJHxlaUsMFdFY6g8rXdidtxbSZcxAk0DUGqvxw1zBGtI1oHGRua2ndcFi+GtoXgB178cp+9ZvWWlvplLhHNnAZz5LgHmYetkyU4aN3f0q9MzlNxhE31V7ZTLq/wAQecSZuq9T6UdEGWeF7CToPtJcEu2yurmVFDiVhqpoR56nKCMLQbuCPT1UtO4uiNiQlbOXP8JJErHiAJIypSu7UwapmbJYtCr5nve58huSk7SXFLtsrq5lRQ1VhqrUIBHrpFdtuVYpqqSmdmj7JWzl2tZpCymIOGtCOHpFirkbIQWfdVQZHuL3clCr52Olz7Qs8Nhf5tTWlKUFcjSsTpZ4oiXObco0tXO+DyzT8J3T+0eycu1zFm1wTVyxUqCOBFRpnSGp5mxyGRw+STqiboup2nQ7qwS1CgAaAUHgIrPkLnXPKE1thZB9qNnJdtlhX7LKao30nfvFQeHhwgkFs4zKxBWT0wPSNrhDDsJK+E+HLknFjDaKrAUqFB0pXKsaM0rJZAXN+EcIUFTUwOdI1/xO3KO3BdQsslZQOICprSmprpA55RM/Nt7IEbXjV5uTuq/tjsQtscTZbBJmjV7rjdpoRxgUccBdeUH6LTgxerp4jHB90YuG4Vs9nMgnEGri3DtChA4CDVMjZCMosBss2N0geXvN3E3KHbNbGJY57TUeq0IVaGtD9RJzpD9VrIsjRryi1VRU1UgfM+4GwTu0+xci2EOexN+tR3tKYhlWAtdGbdQXViCvqacHpOskbI7OJZJjqaNMCgq9KDC1QaCpoag58405JmvjDYxZqzCx75DJK67jyl2wDrZtN75/pX8ARj4iTdnyWxS7JuMtW09ZJuF1POJNKFM27VYwYMsy1l7DpLoSShXvbDJkzJgXEUUth40zhwpxRCR4aTa6xpdubW05ZjTiFDA4BklK5g7yKQ0RDn2K7efBoI6V2Rl3WW2SXxKDxAPLMQR7bPsuDtusuvHbOc14Vs7FpKdkr8rgHtt+xhQQunflGy6aWhgpsOMlR6jt3Ujb/bRqrJsswqRnMZe8D9HIjOvMCITDpuLRrblEwPCRK3rTN04H5QAdIFtCqA69kUqVBLc2MQ6nK1T4epcxvfVabsXtELbJxkBZi5Ou4HiORg7GEajlcfiVF5SYx3uOFWdtNr50m2JJkmiJhL01epqVqdMhTzixG0yTtjHKuQUUTKCSpkHyWhyGJUEihIBI4EjMRJ4yvIWC05gCs1vDau0LerS1espWCCXlhNQMyaVrU+0QpmGWbJwugqKOGHChUW+Ip7pVvmfImSFkzXlqVYnDQVIIGfl94DUOLSAFa8PUUNQx5kbdWvYq9HtNkSZMHb7pP1Yd/nFySPKGnuFztSA2eRjdgUdgKCoLf9UlP8pq+TJT3rF+L/i+qid0GvFcFpmKf5gExedAEceVEP8AdFavjL4WyDjRaNK7RIjF2VsroSdF7qtlRgOo05wZpWfPFY3CJRJV17CSSXWoodDC4Tag3WE7abONYp1AKynqZZ+6nmPtAyCNl6Jg+IirisfUN1Nsu3E1LEbMAes7qzK5hCDlT6hkPPlEw4knuqs+CxCpNQ42buR7qxdH+zolIbRNHdBI5lcz5Cg8T4RsSjysPSb6juuOrq12JVII9A2/9VFuS6ZltmME7xOI/wB1SaaUGsUKWmEoLnGzRuuyxXFxhsTI2Nu4jRaBd3RrLw/xmzI+XM+py9otyupo25GNvfk7rk/1rEJJhI59gP8AEbIF0YzzJtzyidQyGm8oSPvAKJuYPHZbPiPI+KKb+R/Cg3xL6y9pin5pwH+lYlh7rVQJ4T1wcMDFjx+VtrQjuSuUHssVkENfDHIj4jy7wh6AfuOt2XT4s4twmIFHOmeXnZW5TB/6zFWoabgInhci8jT2H5Vm6NkpYU5kn3pGjVXGVp3AXLzW8xIRyVaYrCxUFBsH8SdMmfKoEtfEEl/eg/ti+BkjAUeV5f13maoZKdZLOJefFa7gwyr4QmkWLHbFFjflKr9nnhxUV1oQRQqRqCNxEYlVTmF9j9PktVjswTsVlNcDC2TFocLIvYryrk+R47jBWuuqEsGXUIlWJquuhJkE2vlyDZZnxIrLArl3gd2H+qsOrlAZesBDusm2LuU2mcDSig+NKZnPkPekaOHxNja6d+w2+a2/EmIuYxtKw/Edz7Lamsq9UZajCuErluBFIpPkc92Z265iL9u3ssU2Wvk3baX6xC1Ko6g0YFcqivn4wNk5Y0sOxXe4hhrcRja+J1jwrta+lCQEJly5rPTIMAoruqan2rEMzRqsaPw3UZvjIsqt0bSmmW0OcyCSTxJqT/znGnQAiOSTuLJ/FUjWshgG97/SyibVTXkXnNmAdpZocV0OhH2il1OlNda9JTMrcMbEdNETvrpJnz5ZSXLWTiFCwYs2fDIUiLpy7ZBpPDUUT8z3X+lkA2QalskbhjX7iLGGkiQ+4T+JmXotBoCtN6S7ja0ypZVlDI5yOrYwBRc9ahYIIWyPAcbBczhle6lLyG5iRwjuy13mz2aXLYAMK1A3VOnOLFXI177t27rJjLnDM/cqTeFqIpLl0M164R9I3ueQ9zSFBED8Z2UipliswlIqLoBv1PM84K9xcblMnzEbXSQS+LpLHrZNOspmpyWYBoCdxG5odwZIMj0eKXKg0ubUkUIYd5WyZfEfnSMipopITmbqO/C0o5A4JysVNTuUSwXQkyk2W2smmY4GJtdZBkgDtUSk3kja9k84IHBU3U7xqFWeke5Z9qlJ1BBVCSyb2JphOXDPLnyg0cPUO6vYbXx0Li9zST7IhsRcos0gVBDtrXUAaD8xcrpQAIWelqyDK6eV0z93KxkRnDbVTuqbtpsQtsPWyiEnAZ1HZfhXgecTaxjzrotfD8ZlohltmCo67AWvFQrlxH7kxaZRQbukFlpS+LRazIjfi+y0bY7ZkWRanvkenHPeT+BB5KiM/tRiwH3XKSzTVMnXn9R47KDt3sZ8ZSbJIWcBQ10cD7ERW8uJDqbLXw3GJKIFoFwqVYOj+1M9HTCK5kkU+9T6RchoaaP4pH5vYI1d4qqJW5KdmU8k/hFrf0fT5U9JlnYOAQcwBhZeNTpDxNhfOZnaAcKpJjMvkfLOFyeUW6ULhn2lZTyu0qVxSxU5tTtADXIEceGpiqKczSaGw90XCsTiomuMjLk9ka2ftk74eXLdcVoAoa6KPlMwjQ0GmsXTStYd9FiiYzEvta52R27rD1YJJLzG7znU8gNwG4Q73X22TqaIikuhJLykMkoN43VLnUxjtDusMmXwP40iTTl047KbXlqr9qu+fJ1HXJ9SCjjxX5vEHygEtDBLtoVdZUjlR5FpV6hTmNVOTDxBzEZstFLDuNFba4FPRVNxuE+q4wrJyAly5pXukiENDdDcxrtxdSZV5uNaGJtksShGmaVIW9uK+hhxJdC8obbp1b1Tg0OHtUPLPCWLyl8T6RMu2PCj5d9tk4lvQmgMOyRt7lRdC+yX8SsEMreyGWOJ2SfixwMN5gfNLIRsozXqK4V7TfStWPnTIecGY2eRvpsEx0KWlnnTO+3VrwU9s+J0Xyr4xcZEG6nU/ZRJRCz2dUFFFBw8dTzPOCElxuUydpDW5SXsOkuhJLoSS6EkvKQtUlDt11yZ3+JLVuBI7Q8DqIk2VzNipB7m7IQ+y+H/AAp8xR9L0mL75+8J/SkHxtB90dtS4KPMuy0r8sqZzVipPkwP3io6hgOxKO2qHKjuJqntSJ3iArD/AMWgf6Zf0vCKKlqWoY/y5v6TADh8g2Uuu1L6lvof9JgRpJhwl1md1zSnHyOfBTCFFIdwl1o+6aYOP5U0+CGDNw5x5sm68fdeYJ57tnm/3FVHua+0HGGN/wAnhRNRGpEm6LS+vVSh5zD/APIgraKnZyShOqWjYKfI2cT+a7zOR7KfpX8kwduRnoaAqz6guRazWVJa4ZahV4KKCHcS7dCJunqQyZewkl0JJdCS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TekstniOkvir 10"/>
          <p:cNvSpPr txBox="1"/>
          <p:nvPr/>
        </p:nvSpPr>
        <p:spPr>
          <a:xfrm>
            <a:off x="3000364" y="5143512"/>
            <a:ext cx="4714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Kontakt: </a:t>
            </a:r>
            <a:r>
              <a:rPr lang="hr-HR" sz="2200" b="1" dirty="0" err="1" smtClean="0"/>
              <a:t>ddanci</a:t>
            </a:r>
            <a:r>
              <a:rPr lang="hr-HR" sz="2200" b="1" dirty="0" smtClean="0"/>
              <a:t>@</a:t>
            </a:r>
            <a:r>
              <a:rPr lang="hr-HR" sz="2200" b="1" dirty="0" err="1" smtClean="0"/>
              <a:t>gmail.com</a:t>
            </a:r>
            <a:endParaRPr lang="hr-HR" sz="2200" b="1" dirty="0"/>
          </a:p>
        </p:txBody>
      </p:sp>
      <p:pic>
        <p:nvPicPr>
          <p:cNvPr id="3074" name="Picture 2" descr="http://38.media.tumblr.com/30492ff0c963c438aa9860a19a45b1b6/tumblr_n9l2ibunE91sg22dvo1_5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24944"/>
            <a:ext cx="3610372" cy="2252873"/>
          </a:xfrm>
          <a:prstGeom prst="rect">
            <a:avLst/>
          </a:prstGeom>
          <a:noFill/>
        </p:spPr>
      </p:pic>
      <p:sp>
        <p:nvSpPr>
          <p:cNvPr id="7" name="Pravokutnik 6"/>
          <p:cNvSpPr/>
          <p:nvPr/>
        </p:nvSpPr>
        <p:spPr>
          <a:xfrm>
            <a:off x="2123728" y="5733256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pozornosti!!!</a:t>
            </a:r>
            <a:endParaRPr lang="hr-HR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r-HR" sz="3000" dirty="0" smtClean="0"/>
              <a:t/>
            </a:r>
            <a:br>
              <a:rPr lang="hr-HR" sz="3000" dirty="0" smtClean="0"/>
            </a:br>
            <a:r>
              <a:rPr lang="hr-HR" sz="3300" dirty="0" smtClean="0"/>
              <a:t>Stručna usavršavanja </a:t>
            </a:r>
            <a:br>
              <a:rPr lang="hr-HR" sz="3300" dirty="0" smtClean="0"/>
            </a:br>
            <a:r>
              <a:rPr lang="hr-HR" sz="3300" dirty="0" smtClean="0"/>
              <a:t> </a:t>
            </a:r>
            <a:r>
              <a:rPr lang="hr-HR" sz="3300" dirty="0" err="1" smtClean="0"/>
              <a:t>Comenius</a:t>
            </a:r>
            <a:r>
              <a:rPr lang="hr-HR" sz="3300" dirty="0" smtClean="0"/>
              <a:t> potprogram</a:t>
            </a:r>
            <a:endParaRPr lang="hr-HR" sz="33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8531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Individualna stručna usavršavanja profesora Srednje škole </a:t>
            </a:r>
            <a:r>
              <a:rPr lang="hr-H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Bedekovčina</a:t>
            </a:r>
            <a:r>
              <a:rPr lang="hr-H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>
              <a:buNone/>
            </a:pPr>
            <a:r>
              <a:rPr lang="hr-H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</a:p>
          <a:p>
            <a:pPr marL="457200" indent="-457200" algn="ctr">
              <a:buAutoNum type="arabicPeriod"/>
            </a:pPr>
            <a:r>
              <a:rPr lang="en-US" sz="2200" dirty="0" smtClean="0">
                <a:latin typeface="+mj-lt"/>
              </a:rPr>
              <a:t>Searching for </a:t>
            </a:r>
            <a:r>
              <a:rPr lang="en-US" sz="2200" dirty="0" err="1" smtClean="0">
                <a:latin typeface="+mj-lt"/>
              </a:rPr>
              <a:t>Sampo</a:t>
            </a:r>
            <a:r>
              <a:rPr lang="en-US" sz="2200" dirty="0" smtClean="0">
                <a:latin typeface="+mj-lt"/>
              </a:rPr>
              <a:t>: the north between east and west</a:t>
            </a:r>
            <a:r>
              <a:rPr lang="hr-HR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/</a:t>
            </a:r>
            <a:r>
              <a:rPr lang="hr-HR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Sjever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između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istoka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zapada</a:t>
            </a:r>
            <a:r>
              <a:rPr lang="hr-HR" sz="2200" dirty="0" smtClean="0">
                <a:latin typeface="+mj-lt"/>
              </a:rPr>
              <a:t> – Helsinki, rujan 2011. – Sanja </a:t>
            </a:r>
            <a:r>
              <a:rPr lang="hr-HR" sz="2200" dirty="0" err="1" smtClean="0">
                <a:latin typeface="+mj-lt"/>
              </a:rPr>
              <a:t>Markuš</a:t>
            </a:r>
            <a:endParaRPr lang="hr-HR" sz="2200" dirty="0" smtClean="0">
              <a:latin typeface="+mj-lt"/>
            </a:endParaRPr>
          </a:p>
          <a:p>
            <a:pPr marL="457200" indent="-457200" algn="ctr">
              <a:buAutoNum type="arabicPeriod"/>
            </a:pPr>
            <a:endParaRPr lang="hr-HR" sz="2200" dirty="0" smtClean="0">
              <a:latin typeface="+mj-lt"/>
            </a:endParaRPr>
          </a:p>
          <a:p>
            <a:pPr marL="457200" indent="-457200" algn="ctr">
              <a:buAutoNum type="arabicPeriod"/>
            </a:pPr>
            <a:r>
              <a:rPr lang="hr-HR" sz="2200" dirty="0" smtClean="0">
                <a:latin typeface="+mj-lt"/>
              </a:rPr>
              <a:t>EU </a:t>
            </a:r>
            <a:r>
              <a:rPr lang="hr-HR" sz="2200" dirty="0" err="1" smtClean="0">
                <a:latin typeface="+mj-lt"/>
              </a:rPr>
              <a:t>Magic</a:t>
            </a:r>
            <a:r>
              <a:rPr lang="hr-HR" sz="2200" dirty="0" smtClean="0">
                <a:latin typeface="+mj-lt"/>
              </a:rPr>
              <a:t> – </a:t>
            </a:r>
            <a:r>
              <a:rPr lang="hr-HR" sz="2200" dirty="0" err="1" smtClean="0">
                <a:latin typeface="+mj-lt"/>
              </a:rPr>
              <a:t>Effective</a:t>
            </a:r>
            <a:r>
              <a:rPr lang="hr-HR" sz="2200" dirty="0" smtClean="0">
                <a:latin typeface="+mj-lt"/>
              </a:rPr>
              <a:t> </a:t>
            </a:r>
            <a:r>
              <a:rPr lang="hr-HR" sz="2200" dirty="0" err="1" smtClean="0">
                <a:latin typeface="+mj-lt"/>
              </a:rPr>
              <a:t>Use</a:t>
            </a:r>
            <a:r>
              <a:rPr lang="hr-HR" sz="2200" dirty="0" smtClean="0">
                <a:latin typeface="+mj-lt"/>
              </a:rPr>
              <a:t> </a:t>
            </a:r>
            <a:r>
              <a:rPr lang="hr-HR" sz="2200" dirty="0" err="1" smtClean="0">
                <a:latin typeface="+mj-lt"/>
              </a:rPr>
              <a:t>of</a:t>
            </a:r>
            <a:r>
              <a:rPr lang="hr-HR" sz="2200" dirty="0" smtClean="0">
                <a:latin typeface="+mj-lt"/>
              </a:rPr>
              <a:t> </a:t>
            </a:r>
            <a:r>
              <a:rPr lang="hr-HR" sz="2200" dirty="0" err="1" smtClean="0">
                <a:latin typeface="+mj-lt"/>
              </a:rPr>
              <a:t>Modern</a:t>
            </a:r>
            <a:r>
              <a:rPr lang="hr-HR" sz="2200" dirty="0" smtClean="0">
                <a:latin typeface="+mj-lt"/>
              </a:rPr>
              <a:t> </a:t>
            </a:r>
            <a:r>
              <a:rPr lang="hr-HR" sz="2200" dirty="0" err="1" smtClean="0">
                <a:latin typeface="+mj-lt"/>
              </a:rPr>
              <a:t>Technology</a:t>
            </a:r>
            <a:r>
              <a:rPr lang="hr-HR" sz="2200" dirty="0" smtClean="0">
                <a:latin typeface="+mj-lt"/>
              </a:rPr>
              <a:t> </a:t>
            </a:r>
            <a:r>
              <a:rPr lang="hr-HR" sz="2200" dirty="0" err="1" smtClean="0">
                <a:latin typeface="+mj-lt"/>
              </a:rPr>
              <a:t>And</a:t>
            </a:r>
            <a:r>
              <a:rPr lang="hr-HR" sz="2200" dirty="0" smtClean="0">
                <a:latin typeface="+mj-lt"/>
              </a:rPr>
              <a:t> </a:t>
            </a:r>
            <a:r>
              <a:rPr lang="hr-HR" sz="2200" dirty="0" err="1" smtClean="0">
                <a:latin typeface="+mj-lt"/>
              </a:rPr>
              <a:t>Games</a:t>
            </a:r>
            <a:r>
              <a:rPr lang="hr-HR" sz="2200" dirty="0" smtClean="0">
                <a:latin typeface="+mj-lt"/>
              </a:rPr>
              <a:t> </a:t>
            </a:r>
            <a:r>
              <a:rPr lang="hr-HR" sz="2200" dirty="0" err="1" smtClean="0">
                <a:latin typeface="+mj-lt"/>
              </a:rPr>
              <a:t>in</a:t>
            </a:r>
            <a:r>
              <a:rPr lang="hr-HR" sz="2200" dirty="0" smtClean="0">
                <a:latin typeface="+mj-lt"/>
              </a:rPr>
              <a:t> </a:t>
            </a:r>
            <a:r>
              <a:rPr lang="hr-HR" sz="2200" dirty="0" err="1" smtClean="0">
                <a:latin typeface="+mj-lt"/>
              </a:rPr>
              <a:t>Education</a:t>
            </a:r>
            <a:r>
              <a:rPr lang="hr-HR" sz="2200" dirty="0" smtClean="0">
                <a:latin typeface="+mj-lt"/>
              </a:rPr>
              <a:t> – </a:t>
            </a:r>
            <a:r>
              <a:rPr lang="hr-HR" sz="2200" dirty="0" err="1" smtClean="0">
                <a:latin typeface="+mj-lt"/>
              </a:rPr>
              <a:t>Istanbul</a:t>
            </a:r>
            <a:r>
              <a:rPr lang="hr-HR" sz="2200" dirty="0" smtClean="0">
                <a:latin typeface="+mj-lt"/>
              </a:rPr>
              <a:t>, siječanj 2012. – Daniela </a:t>
            </a:r>
            <a:r>
              <a:rPr lang="hr-HR" sz="2200" dirty="0" err="1" smtClean="0">
                <a:latin typeface="+mj-lt"/>
              </a:rPr>
              <a:t>Usmiani</a:t>
            </a:r>
            <a:endParaRPr lang="hr-HR" sz="2200" dirty="0" smtClean="0">
              <a:latin typeface="+mj-lt"/>
            </a:endParaRPr>
          </a:p>
          <a:p>
            <a:pPr marL="457200" indent="-457200" algn="ctr">
              <a:buAutoNum type="arabicPeriod"/>
            </a:pPr>
            <a:endParaRPr lang="hr-HR" sz="2200" dirty="0" smtClean="0">
              <a:latin typeface="+mj-lt"/>
            </a:endParaRPr>
          </a:p>
          <a:p>
            <a:pPr marL="457200" indent="-457200" algn="ctr">
              <a:buAutoNum type="arabicPeriod"/>
            </a:pPr>
            <a:r>
              <a:rPr lang="pl-PL" sz="2200" dirty="0" smtClean="0">
                <a:latin typeface="+mj-lt"/>
              </a:rPr>
              <a:t>Studijski posjet na temu „Profesionalno usmjeravanje u Velikoj Britaniji“ - Bradford, studeni 2011. </a:t>
            </a:r>
            <a:r>
              <a:rPr lang="hr-HR" sz="2200" dirty="0" smtClean="0"/>
              <a:t>–</a:t>
            </a:r>
            <a:r>
              <a:rPr lang="pl-PL" sz="2200" dirty="0" smtClean="0">
                <a:latin typeface="+mj-lt"/>
              </a:rPr>
              <a:t> Tatjana Papst</a:t>
            </a:r>
          </a:p>
          <a:p>
            <a:pPr marL="457200" indent="-457200" algn="ctr">
              <a:buAutoNum type="arabicPeriod"/>
            </a:pPr>
            <a:endParaRPr lang="pl-PL" sz="2200" dirty="0" smtClean="0">
              <a:latin typeface="+mj-lt"/>
            </a:endParaRPr>
          </a:p>
          <a:p>
            <a:pPr marL="263525" indent="-14288" algn="ctr">
              <a:buAutoNum type="arabicPeriod"/>
            </a:pPr>
            <a:r>
              <a:rPr lang="hr-HR" sz="2200" dirty="0" smtClean="0">
                <a:latin typeface="+mj-lt"/>
              </a:rPr>
              <a:t>   </a:t>
            </a:r>
            <a:r>
              <a:rPr lang="hr-HR" sz="2200" dirty="0" err="1" smtClean="0">
                <a:latin typeface="+mj-lt"/>
              </a:rPr>
              <a:t>Comenius</a:t>
            </a:r>
            <a:r>
              <a:rPr lang="hr-HR" sz="2200" dirty="0" smtClean="0">
                <a:latin typeface="+mj-lt"/>
              </a:rPr>
              <a:t> </a:t>
            </a:r>
            <a:r>
              <a:rPr lang="hr-HR" sz="2200" dirty="0" err="1" smtClean="0">
                <a:latin typeface="+mj-lt"/>
              </a:rPr>
              <a:t>Course</a:t>
            </a:r>
            <a:r>
              <a:rPr lang="hr-HR" sz="2200" dirty="0" smtClean="0">
                <a:latin typeface="+mj-lt"/>
              </a:rPr>
              <a:t> on </a:t>
            </a:r>
            <a:r>
              <a:rPr lang="hr-HR" sz="2200" dirty="0" err="1" smtClean="0">
                <a:latin typeface="+mj-lt"/>
              </a:rPr>
              <a:t>Action</a:t>
            </a:r>
            <a:r>
              <a:rPr lang="hr-HR" sz="2200" dirty="0" smtClean="0">
                <a:latin typeface="+mj-lt"/>
              </a:rPr>
              <a:t> </a:t>
            </a:r>
            <a:r>
              <a:rPr lang="hr-HR" sz="2200" dirty="0" err="1" smtClean="0">
                <a:latin typeface="+mj-lt"/>
              </a:rPr>
              <a:t>Methods</a:t>
            </a:r>
            <a:r>
              <a:rPr lang="hr-HR" sz="2200" dirty="0" smtClean="0">
                <a:latin typeface="+mj-lt"/>
              </a:rPr>
              <a:t> </a:t>
            </a:r>
            <a:r>
              <a:rPr lang="hr-HR" sz="2200" dirty="0" err="1" smtClean="0">
                <a:latin typeface="+mj-lt"/>
              </a:rPr>
              <a:t>Improving</a:t>
            </a:r>
            <a:r>
              <a:rPr lang="hr-HR" sz="2200" dirty="0" smtClean="0">
                <a:latin typeface="+mj-lt"/>
              </a:rPr>
              <a:t> </a:t>
            </a:r>
            <a:r>
              <a:rPr lang="hr-HR" sz="2200" dirty="0" err="1" smtClean="0">
                <a:latin typeface="+mj-lt"/>
              </a:rPr>
              <a:t>Motivation</a:t>
            </a:r>
            <a:r>
              <a:rPr lang="hr-HR" sz="2200" dirty="0" smtClean="0">
                <a:latin typeface="+mj-lt"/>
              </a:rPr>
              <a:t> </a:t>
            </a:r>
            <a:r>
              <a:rPr lang="hr-HR" sz="2200" dirty="0" err="1" smtClean="0">
                <a:latin typeface="+mj-lt"/>
              </a:rPr>
              <a:t>and</a:t>
            </a:r>
            <a:r>
              <a:rPr lang="hr-HR" sz="2200" dirty="0" smtClean="0">
                <a:latin typeface="+mj-lt"/>
              </a:rPr>
              <a:t> </a:t>
            </a:r>
            <a:r>
              <a:rPr lang="hr-HR" sz="2200" dirty="0" err="1" smtClean="0">
                <a:latin typeface="+mj-lt"/>
              </a:rPr>
              <a:t>Quality</a:t>
            </a:r>
            <a:r>
              <a:rPr lang="hr-HR" sz="2200" dirty="0" smtClean="0">
                <a:latin typeface="+mj-lt"/>
              </a:rPr>
              <a:t> </a:t>
            </a:r>
            <a:r>
              <a:rPr lang="hr-HR" sz="2200" dirty="0" err="1" smtClean="0">
                <a:latin typeface="+mj-lt"/>
              </a:rPr>
              <a:t>in</a:t>
            </a:r>
            <a:r>
              <a:rPr lang="hr-HR" sz="2200" dirty="0" smtClean="0">
                <a:latin typeface="+mj-lt"/>
              </a:rPr>
              <a:t> </a:t>
            </a:r>
            <a:r>
              <a:rPr lang="hr-HR" sz="2200" dirty="0" err="1" smtClean="0">
                <a:latin typeface="+mj-lt"/>
              </a:rPr>
              <a:t>the</a:t>
            </a:r>
            <a:r>
              <a:rPr lang="hr-HR" sz="2200" dirty="0" smtClean="0">
                <a:latin typeface="+mj-lt"/>
              </a:rPr>
              <a:t> </a:t>
            </a:r>
            <a:r>
              <a:rPr lang="hr-HR" sz="2200" dirty="0" err="1" smtClean="0">
                <a:latin typeface="+mj-lt"/>
              </a:rPr>
              <a:t>Learning</a:t>
            </a:r>
            <a:r>
              <a:rPr lang="hr-HR" sz="2200" dirty="0" smtClean="0">
                <a:latin typeface="+mj-lt"/>
              </a:rPr>
              <a:t> </a:t>
            </a:r>
            <a:r>
              <a:rPr lang="hr-HR" sz="2200" dirty="0" err="1" smtClean="0">
                <a:latin typeface="+mj-lt"/>
              </a:rPr>
              <a:t>Situation</a:t>
            </a:r>
            <a:r>
              <a:rPr lang="hr-HR" sz="2200" dirty="0" smtClean="0">
                <a:latin typeface="+mj-lt"/>
              </a:rPr>
              <a:t> – Lisabon, travanj 2012.</a:t>
            </a:r>
            <a:r>
              <a:rPr lang="hr-HR" sz="2200" dirty="0" smtClean="0"/>
              <a:t> – </a:t>
            </a:r>
            <a:r>
              <a:rPr lang="hr-HR" sz="2200" dirty="0" smtClean="0">
                <a:latin typeface="+mj-lt"/>
              </a:rPr>
              <a:t>Tatjana </a:t>
            </a:r>
            <a:r>
              <a:rPr lang="hr-HR" sz="2200" dirty="0" err="1" smtClean="0">
                <a:latin typeface="+mj-lt"/>
              </a:rPr>
              <a:t>Papst</a:t>
            </a:r>
            <a:endParaRPr lang="pl-PL" sz="2200" dirty="0" smtClean="0">
              <a:latin typeface="+mj-lt"/>
            </a:endParaRPr>
          </a:p>
          <a:p>
            <a:pPr marL="457200" indent="-457200" algn="ctr">
              <a:buAutoNum type="arabicPeriod"/>
            </a:pP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AutoNum type="arabicPeriod"/>
            </a:pP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AutoNum type="arabicPeriod"/>
            </a:pPr>
            <a:endParaRPr lang="hr-H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endParaRPr lang="hr-HR" dirty="0"/>
          </a:p>
        </p:txBody>
      </p:sp>
      <p:pic>
        <p:nvPicPr>
          <p:cNvPr id="18434" name="Picture 2" descr="Povratak na naslovni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2915817" cy="1339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Završeni EU projekti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412776"/>
            <a:ext cx="8686800" cy="525658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r-HR" sz="2200" b="1" dirty="0" err="1" smtClean="0"/>
              <a:t>Pedology</a:t>
            </a:r>
            <a:r>
              <a:rPr lang="hr-HR" sz="2200" b="1" dirty="0" smtClean="0"/>
              <a:t> </a:t>
            </a:r>
            <a:r>
              <a:rPr lang="hr-HR" sz="2200" b="1" dirty="0" err="1" smtClean="0"/>
              <a:t>curiculum</a:t>
            </a:r>
            <a:r>
              <a:rPr lang="hr-HR" sz="2200" b="1" dirty="0" smtClean="0"/>
              <a:t> – Pedološki laboratorij</a:t>
            </a:r>
          </a:p>
          <a:p>
            <a:pPr>
              <a:buFontTx/>
              <a:buChar char="-"/>
            </a:pPr>
            <a:r>
              <a:rPr lang="hr-HR" sz="2200" dirty="0" smtClean="0"/>
              <a:t>u okviru IV. komponente Instrumenta za </a:t>
            </a:r>
            <a:r>
              <a:rPr lang="hr-HR" sz="2200" dirty="0" err="1" smtClean="0"/>
              <a:t>pretpristupnu</a:t>
            </a:r>
            <a:r>
              <a:rPr lang="hr-HR" sz="2200" dirty="0" smtClean="0"/>
              <a:t> pomoć - IPA.</a:t>
            </a:r>
          </a:p>
          <a:p>
            <a:pPr>
              <a:buFontTx/>
              <a:buChar char="-"/>
            </a:pPr>
            <a:endParaRPr lang="hr-HR" sz="2200" dirty="0" smtClean="0"/>
          </a:p>
          <a:p>
            <a:pPr>
              <a:buFont typeface="Wingdings" pitchFamily="2" charset="2"/>
              <a:buChar char="Ø"/>
            </a:pPr>
            <a:r>
              <a:rPr lang="hr-HR" sz="2200" b="1" dirty="0" smtClean="0"/>
              <a:t>Leonardo da Vinci – stručna praksa učenika – 2012-2013. </a:t>
            </a:r>
          </a:p>
          <a:p>
            <a:pPr>
              <a:buNone/>
            </a:pPr>
            <a:r>
              <a:rPr lang="hr-HR" sz="2200" dirty="0" smtClean="0"/>
              <a:t>-u </a:t>
            </a:r>
            <a:r>
              <a:rPr lang="hr-HR" sz="2200" dirty="0" err="1" smtClean="0"/>
              <a:t>Leipzigu</a:t>
            </a:r>
            <a:r>
              <a:rPr lang="hr-HR" sz="2200" dirty="0" smtClean="0"/>
              <a:t> stručnu praksu odradilo 56 učenika uz pratnju 7 profesora.</a:t>
            </a:r>
          </a:p>
          <a:p>
            <a:pPr>
              <a:buNone/>
            </a:pPr>
            <a:endParaRPr lang="hr-HR" sz="2200" dirty="0" smtClean="0"/>
          </a:p>
          <a:p>
            <a:pPr>
              <a:buNone/>
            </a:pPr>
            <a:r>
              <a:rPr lang="hr-HR" sz="2200" dirty="0" smtClean="0"/>
              <a:t>Dva </a:t>
            </a:r>
            <a:r>
              <a:rPr lang="hr-HR" sz="2200" dirty="0" err="1" smtClean="0"/>
              <a:t>Comenius</a:t>
            </a:r>
            <a:r>
              <a:rPr lang="hr-HR" sz="2200" dirty="0" smtClean="0"/>
              <a:t> dvogodišnja projekta: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„</a:t>
            </a:r>
            <a:r>
              <a:rPr lang="hr-HR" sz="2200" b="1" dirty="0" smtClean="0"/>
              <a:t>Putovanje Europom kroz legende“</a:t>
            </a:r>
          </a:p>
          <a:p>
            <a:pPr>
              <a:buFont typeface="Wingdings" pitchFamily="2" charset="2"/>
              <a:buChar char="Ø"/>
            </a:pPr>
            <a:r>
              <a:rPr lang="hr-HR" sz="2200" b="1" dirty="0" smtClean="0"/>
              <a:t>“Mladi Europe u potrazi za novim uzorima”</a:t>
            </a:r>
          </a:p>
          <a:p>
            <a:pPr>
              <a:buFont typeface="Wingdings" pitchFamily="2" charset="2"/>
              <a:buChar char="Ø"/>
            </a:pPr>
            <a:endParaRPr lang="hr-HR" sz="2200" b="1" dirty="0" smtClean="0"/>
          </a:p>
          <a:p>
            <a:pPr>
              <a:buNone/>
            </a:pPr>
            <a:r>
              <a:rPr lang="hr-HR" sz="2200" dirty="0" err="1" smtClean="0"/>
              <a:t>Erasmus</a:t>
            </a:r>
            <a:r>
              <a:rPr lang="hr-HR" sz="2200" dirty="0" smtClean="0"/>
              <a:t> +, K1 – mobilnost u svrhu učenja za pojedince</a:t>
            </a:r>
          </a:p>
          <a:p>
            <a:pPr>
              <a:buFont typeface="Wingdings" pitchFamily="2" charset="2"/>
              <a:buChar char="Ø"/>
            </a:pPr>
            <a:r>
              <a:rPr lang="hr-HR" sz="2200" b="1" dirty="0" smtClean="0"/>
              <a:t>    „Zajedno s mladima u Europi“ </a:t>
            </a:r>
            <a:r>
              <a:rPr lang="hr-HR" sz="2200" dirty="0" smtClean="0"/>
              <a:t/>
            </a:r>
            <a:br>
              <a:rPr lang="hr-HR" sz="2200" dirty="0" smtClean="0"/>
            </a:br>
            <a:r>
              <a:rPr lang="hr-HR" sz="2200" dirty="0" smtClean="0"/>
              <a:t> - tijekom 2014. i 2015. u </a:t>
            </a:r>
            <a:r>
              <a:rPr lang="hr-HR" sz="2200" dirty="0" err="1" smtClean="0"/>
              <a:t>Leipzigu</a:t>
            </a:r>
            <a:r>
              <a:rPr lang="hr-HR" sz="2200" dirty="0" smtClean="0"/>
              <a:t> i Lisabonu stručnu praksu odradila ukupno 94 učenika u pratnji 14 profesora.</a:t>
            </a:r>
          </a:p>
          <a:p>
            <a:pPr>
              <a:buFont typeface="Wingdings" pitchFamily="2" charset="2"/>
              <a:buChar char="Ø"/>
            </a:pPr>
            <a:endParaRPr lang="hr-HR" sz="2200" dirty="0" smtClean="0"/>
          </a:p>
          <a:p>
            <a:pPr>
              <a:buFont typeface="Wingdings" pitchFamily="2" charset="2"/>
              <a:buChar char="Ø"/>
            </a:pPr>
            <a:endParaRPr lang="hr-HR" sz="2200" dirty="0" smtClean="0"/>
          </a:p>
          <a:p>
            <a:pPr>
              <a:buFont typeface="Wingdings" pitchFamily="2" charset="2"/>
              <a:buChar char="Ø"/>
            </a:pPr>
            <a:endParaRPr lang="hr-HR" sz="2200" dirty="0" smtClean="0"/>
          </a:p>
          <a:p>
            <a:endParaRPr lang="hr-HR" sz="2200" dirty="0" smtClean="0"/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2" descr="http://www.apostilasdaqualidade.com.br/wp-content/uploads/2014/01/Mandamentos_10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60648"/>
            <a:ext cx="1763688" cy="176368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 txBox="1">
            <a:spLocks noGrp="1"/>
          </p:cNvSpPr>
          <p:nvPr>
            <p:ph idx="1"/>
          </p:nvPr>
        </p:nvSpPr>
        <p:spPr>
          <a:xfrm>
            <a:off x="395536" y="908720"/>
            <a:ext cx="8496944" cy="561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200" b="1" u="sng" dirty="0" smtClean="0"/>
              <a:t> 4 K2 projekta – strateška partnerstva između škola</a:t>
            </a:r>
            <a:r>
              <a:rPr lang="hr-HR" sz="2200" dirty="0" smtClean="0"/>
              <a:t>:</a:t>
            </a:r>
          </a:p>
          <a:p>
            <a:pPr marL="1079500">
              <a:lnSpc>
                <a:spcPct val="150000"/>
              </a:lnSpc>
              <a:buFont typeface="Wingdings" pitchFamily="2" charset="2"/>
              <a:buChar char="ü"/>
            </a:pPr>
            <a:r>
              <a:rPr lang="hr-HR" sz="2200" dirty="0" smtClean="0"/>
              <a:t> </a:t>
            </a:r>
            <a:r>
              <a:rPr lang="hr-HR" sz="2200" b="1" dirty="0" smtClean="0"/>
              <a:t>IT or </a:t>
            </a:r>
            <a:r>
              <a:rPr lang="hr-HR" sz="2200" b="1" dirty="0" err="1" smtClean="0"/>
              <a:t>not</a:t>
            </a:r>
            <a:r>
              <a:rPr lang="hr-HR" sz="2200" b="1" dirty="0" smtClean="0"/>
              <a:t> IT </a:t>
            </a:r>
            <a:r>
              <a:rPr lang="hr-HR" sz="2200" dirty="0" smtClean="0"/>
              <a:t>(2014. - 2016.)</a:t>
            </a:r>
          </a:p>
          <a:p>
            <a:pPr marL="1079500">
              <a:lnSpc>
                <a:spcPct val="150000"/>
              </a:lnSpc>
              <a:buFont typeface="Wingdings" pitchFamily="2" charset="2"/>
              <a:buChar char="ü"/>
            </a:pPr>
            <a:r>
              <a:rPr lang="hr-HR" sz="2200" b="1" dirty="0" err="1" smtClean="0"/>
              <a:t>Way</a:t>
            </a:r>
            <a:r>
              <a:rPr lang="hr-HR" sz="2200" b="1" dirty="0" smtClean="0"/>
              <a:t> to </a:t>
            </a:r>
            <a:r>
              <a:rPr lang="hr-HR" sz="2200" b="1" dirty="0" err="1" smtClean="0"/>
              <a:t>go</a:t>
            </a:r>
            <a:r>
              <a:rPr lang="hr-HR" sz="2200" b="1" dirty="0" smtClean="0"/>
              <a:t> </a:t>
            </a:r>
            <a:r>
              <a:rPr lang="hr-HR" sz="2200" dirty="0" smtClean="0"/>
              <a:t>(2015. - 2017.)</a:t>
            </a:r>
          </a:p>
          <a:p>
            <a:pPr marL="1079500" indent="-357188">
              <a:lnSpc>
                <a:spcPct val="150000"/>
              </a:lnSpc>
              <a:buFont typeface="Wingdings" pitchFamily="2" charset="2"/>
              <a:buChar char="ü"/>
            </a:pPr>
            <a:r>
              <a:rPr lang="hr-HR" sz="2200" dirty="0" smtClean="0"/>
              <a:t> </a:t>
            </a:r>
            <a:r>
              <a:rPr lang="hr-HR" sz="2200" b="1" dirty="0" err="1" smtClean="0"/>
              <a:t>Get</a:t>
            </a:r>
            <a:r>
              <a:rPr lang="hr-HR" sz="2200" b="1" dirty="0" smtClean="0"/>
              <a:t> On </a:t>
            </a:r>
            <a:r>
              <a:rPr lang="hr-HR" sz="2200" b="1" dirty="0" err="1" smtClean="0"/>
              <a:t>your</a:t>
            </a:r>
            <a:r>
              <a:rPr lang="hr-HR" sz="2200" b="1" dirty="0" smtClean="0"/>
              <a:t> </a:t>
            </a:r>
            <a:r>
              <a:rPr lang="hr-HR" sz="2200" b="1" dirty="0" err="1" smtClean="0"/>
              <a:t>bikes</a:t>
            </a:r>
            <a:r>
              <a:rPr lang="hr-HR" sz="2200" b="1" dirty="0" smtClean="0"/>
              <a:t>, Europe`s </a:t>
            </a:r>
            <a:r>
              <a:rPr lang="hr-HR" sz="2200" b="1" dirty="0" err="1" smtClean="0"/>
              <a:t>Back</a:t>
            </a:r>
            <a:r>
              <a:rPr lang="hr-HR" sz="2200" b="1" dirty="0" smtClean="0"/>
              <a:t> </a:t>
            </a:r>
            <a:r>
              <a:rPr lang="hr-HR" sz="2200" b="1" dirty="0" err="1" smtClean="0"/>
              <a:t>In</a:t>
            </a:r>
            <a:r>
              <a:rPr lang="hr-HR" sz="2200" b="1" dirty="0" smtClean="0"/>
              <a:t> </a:t>
            </a:r>
            <a:r>
              <a:rPr lang="hr-HR" sz="2200" b="1" dirty="0" err="1" smtClean="0"/>
              <a:t>Business</a:t>
            </a:r>
            <a:r>
              <a:rPr lang="hr-HR" sz="2200" b="1" dirty="0" smtClean="0"/>
              <a:t> </a:t>
            </a:r>
            <a:r>
              <a:rPr lang="hr-HR" sz="2200" dirty="0" smtClean="0"/>
              <a:t>(2014. - 2017.)</a:t>
            </a:r>
          </a:p>
          <a:p>
            <a:pPr marL="1079500" indent="-357188">
              <a:lnSpc>
                <a:spcPct val="150000"/>
              </a:lnSpc>
              <a:buFont typeface="Wingdings" pitchFamily="2" charset="2"/>
              <a:buChar char="ü"/>
            </a:pPr>
            <a:r>
              <a:rPr lang="hr-HR" sz="2200" b="1" dirty="0" err="1" smtClean="0"/>
              <a:t>Safety</a:t>
            </a:r>
            <a:r>
              <a:rPr lang="hr-HR" sz="2200" b="1" dirty="0" smtClean="0"/>
              <a:t> </a:t>
            </a:r>
            <a:r>
              <a:rPr lang="hr-HR" sz="2200" b="1" dirty="0" err="1" smtClean="0"/>
              <a:t>Card</a:t>
            </a:r>
            <a:r>
              <a:rPr lang="hr-HR" sz="2200" b="1" dirty="0" smtClean="0"/>
              <a:t> </a:t>
            </a:r>
            <a:r>
              <a:rPr lang="hr-HR" sz="2200" dirty="0" smtClean="0"/>
              <a:t>- strateško partnerstvo u području obrazovanja odraslih (2014. - 2016.)</a:t>
            </a:r>
          </a:p>
          <a:p>
            <a:pPr>
              <a:buFont typeface="Wingdings" pitchFamily="2" charset="2"/>
              <a:buChar char="Ø"/>
            </a:pPr>
            <a:r>
              <a:rPr lang="hr-HR" sz="2200" u="sng" dirty="0" smtClean="0"/>
              <a:t> 1 K1 - Mobilnost u svrhu učenja za pojedince </a:t>
            </a:r>
            <a:r>
              <a:rPr lang="hr-HR" sz="2200" dirty="0" smtClean="0"/>
              <a:t>-</a:t>
            </a:r>
          </a:p>
          <a:p>
            <a:pPr marL="1168400" indent="-357188">
              <a:buFont typeface="Wingdings" pitchFamily="2" charset="2"/>
              <a:buChar char="ü"/>
            </a:pPr>
            <a:r>
              <a:rPr lang="hr-HR" sz="2200" b="1" dirty="0" smtClean="0"/>
              <a:t>Prema modernoj europskoj školi - 2015./2016.</a:t>
            </a:r>
          </a:p>
          <a:p>
            <a:endParaRPr lang="hr-HR" sz="2200" b="1" dirty="0" smtClean="0"/>
          </a:p>
          <a:p>
            <a:pPr>
              <a:buFont typeface="Wingdings" pitchFamily="2" charset="2"/>
              <a:buChar char="Ø"/>
            </a:pPr>
            <a:r>
              <a:rPr lang="hr-HR" sz="2200" b="1" dirty="0" smtClean="0"/>
              <a:t> Partneri u 3 projekta poljoprivredne škole - izrada strukovnih kurikuluma i unapređenje strukovnog obrazovanja</a:t>
            </a:r>
            <a:endParaRPr lang="hr-HR" sz="2200" dirty="0" smtClean="0"/>
          </a:p>
          <a:p>
            <a:pPr>
              <a:buNone/>
            </a:pPr>
            <a:endParaRPr lang="hr-HR" sz="2200" dirty="0"/>
          </a:p>
        </p:txBody>
      </p:sp>
      <p:sp>
        <p:nvSpPr>
          <p:cNvPr id="3" name="Pravokutnik 2"/>
          <p:cNvSpPr/>
          <p:nvPr/>
        </p:nvSpPr>
        <p:spPr>
          <a:xfrm>
            <a:off x="1854613" y="188640"/>
            <a:ext cx="3859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EU projekti u tijeku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“</a:t>
            </a:r>
            <a:r>
              <a:rPr lang="hr-HR" sz="3200" dirty="0" err="1" smtClean="0"/>
              <a:t>Safety</a:t>
            </a:r>
            <a:r>
              <a:rPr lang="hr-HR" sz="3200" dirty="0" smtClean="0"/>
              <a:t> </a:t>
            </a:r>
            <a:r>
              <a:rPr lang="hr-HR" sz="3200" dirty="0" err="1" smtClean="0"/>
              <a:t>card</a:t>
            </a:r>
            <a:r>
              <a:rPr lang="hr-HR" sz="3200" dirty="0" smtClean="0"/>
              <a:t>”</a:t>
            </a:r>
            <a:br>
              <a:rPr lang="hr-HR" sz="3200" dirty="0" smtClean="0"/>
            </a:br>
            <a:r>
              <a:rPr lang="hr-HR" sz="3200" dirty="0" smtClean="0"/>
              <a:t>K2 - strateško partnerstvo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hr-HR" sz="2400" dirty="0" smtClean="0"/>
              <a:t>Partneri: Finska, Estonija i Hrvatska (Viša škola za sigurnost iz Zagreba i SŠ </a:t>
            </a:r>
            <a:r>
              <a:rPr lang="hr-HR" sz="2400" dirty="0" err="1" smtClean="0"/>
              <a:t>Bedekovčina</a:t>
            </a:r>
            <a:r>
              <a:rPr lang="hr-HR" sz="2400" dirty="0" smtClean="0"/>
              <a:t>).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usklađivanje sadržaja </a:t>
            </a:r>
            <a:r>
              <a:rPr lang="hr-HR" sz="2400" dirty="0"/>
              <a:t>i metode osposobljavanja u području dizanja i prijenosa tereta na siguran </a:t>
            </a:r>
            <a:r>
              <a:rPr lang="hr-HR" sz="2400" dirty="0" smtClean="0"/>
              <a:t>način </a:t>
            </a:r>
            <a:r>
              <a:rPr lang="hr-HR" sz="2400" dirty="0"/>
              <a:t>na europskoj </a:t>
            </a:r>
            <a:r>
              <a:rPr lang="hr-HR" sz="2400" dirty="0" smtClean="0"/>
              <a:t>razini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poboljšanje kvalitete </a:t>
            </a:r>
            <a:r>
              <a:rPr lang="hr-HR" sz="2400" dirty="0"/>
              <a:t>ponude osposobljavanja koja ima izravan utjecaj na smanjenje broja nesreća – ozljeda i materijalnih </a:t>
            </a:r>
            <a:r>
              <a:rPr lang="hr-HR" sz="2400" dirty="0" smtClean="0"/>
              <a:t>šteta</a:t>
            </a:r>
          </a:p>
          <a:p>
            <a:pPr>
              <a:buFont typeface="Wingdings" pitchFamily="2" charset="2"/>
              <a:buChar char="ü"/>
            </a:pPr>
            <a:endParaRPr lang="hr-HR" sz="2200" dirty="0"/>
          </a:p>
        </p:txBody>
      </p:sp>
      <p:pic>
        <p:nvPicPr>
          <p:cNvPr id="5" name="Picture 4" descr="http://ss-bedekovcina.skole.hr/upload/ss-bedekovcina/album/252/large_img_1093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1259632" y="148478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Dvogodišnji projekt na području obrazovanja odraslih.</a:t>
            </a:r>
          </a:p>
          <a:p>
            <a:endParaRPr lang="hr-HR" sz="22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4211960" y="5411450"/>
            <a:ext cx="49320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 smtClean="0"/>
              <a:t>Polaznici će dobiti certifikat</a:t>
            </a:r>
          </a:p>
          <a:p>
            <a:pPr algn="ctr"/>
            <a:r>
              <a:rPr lang="hr-HR" sz="2200" dirty="0" smtClean="0"/>
              <a:t>„</a:t>
            </a:r>
            <a:r>
              <a:rPr lang="hr-HR" sz="2200" dirty="0" err="1" smtClean="0"/>
              <a:t>Safety</a:t>
            </a:r>
            <a:r>
              <a:rPr lang="hr-HR" sz="2200" dirty="0" smtClean="0"/>
              <a:t> </a:t>
            </a:r>
            <a:r>
              <a:rPr lang="hr-HR" sz="2200" dirty="0" err="1" smtClean="0"/>
              <a:t>card</a:t>
            </a:r>
            <a:r>
              <a:rPr lang="hr-HR" sz="2200" dirty="0" smtClean="0"/>
              <a:t>“., </a:t>
            </a:r>
          </a:p>
          <a:p>
            <a:pPr algn="ctr"/>
            <a:r>
              <a:rPr lang="hr-HR" sz="2200" dirty="0" smtClean="0"/>
              <a:t>kao potvrdu o osposobljavanju.</a:t>
            </a:r>
          </a:p>
          <a:p>
            <a:endParaRPr lang="hr-HR" sz="2200" dirty="0" smtClean="0"/>
          </a:p>
          <a:p>
            <a:endParaRPr lang="hr-HR" sz="2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8229600" cy="1066800"/>
          </a:xfrm>
        </p:spPr>
        <p:txBody>
          <a:bodyPr/>
          <a:lstStyle/>
          <a:p>
            <a:pPr algn="ctr"/>
            <a:r>
              <a:rPr lang="hr-HR" dirty="0" smtClean="0"/>
              <a:t>  IT or </a:t>
            </a:r>
            <a:r>
              <a:rPr lang="hr-HR" dirty="0" err="1" smtClean="0"/>
              <a:t>not</a:t>
            </a:r>
            <a:r>
              <a:rPr lang="hr-HR" dirty="0" smtClean="0"/>
              <a:t> IT</a:t>
            </a:r>
            <a:endParaRPr lang="hr-HR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34" t="13216" r="26625" b="57048"/>
          <a:stretch>
            <a:fillRect/>
          </a:stretch>
        </p:blipFill>
        <p:spPr bwMode="auto">
          <a:xfrm>
            <a:off x="357158" y="214290"/>
            <a:ext cx="3643306" cy="115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avokutnik 4"/>
          <p:cNvSpPr/>
          <p:nvPr/>
        </p:nvSpPr>
        <p:spPr>
          <a:xfrm>
            <a:off x="428596" y="1714488"/>
            <a:ext cx="8501122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spcBef>
                <a:spcPts val="3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hr-HR" sz="2200" dirty="0" smtClean="0"/>
              <a:t>K2 - strateško partnerstvo između 5 zemalja: Češka, Španjolska, Poljska, Cipar i Hrvatska.</a:t>
            </a:r>
          </a:p>
          <a:p>
            <a:pPr marL="365760" indent="-256032">
              <a:spcBef>
                <a:spcPts val="3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hr-HR" sz="2200" dirty="0" smtClean="0"/>
              <a:t>Dvogodišnji projekt.</a:t>
            </a:r>
          </a:p>
          <a:p>
            <a:pPr marL="365760" indent="-256032">
              <a:spcBef>
                <a:spcPts val="3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endParaRPr lang="hr-HR" sz="2200" dirty="0" smtClean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hr-HR" sz="2200" dirty="0" smtClean="0"/>
              <a:t>Cilj:</a:t>
            </a:r>
          </a:p>
          <a:p>
            <a:pPr marL="365760" indent="-256032">
              <a:spcBef>
                <a:spcPts val="3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hr-HR" sz="2200" dirty="0" smtClean="0"/>
              <a:t>povećati korištenje novih tehnologija i metoda baziranih na IKT-ju paralelno s razvojem socijalnih i komunikacijskih vještina učenika suradnjom i interakcijom sudionika</a:t>
            </a:r>
          </a:p>
          <a:p>
            <a:pPr marL="365760" indent="-256032">
              <a:spcBef>
                <a:spcPts val="3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hr-HR" sz="2200" dirty="0" smtClean="0"/>
              <a:t>interaktivnu nastavu i učenje kroz e-</a:t>
            </a:r>
            <a:r>
              <a:rPr lang="hr-HR" sz="2200" dirty="0" err="1" smtClean="0"/>
              <a:t>learning</a:t>
            </a:r>
            <a:r>
              <a:rPr lang="hr-HR" sz="2200" dirty="0" smtClean="0"/>
              <a:t> platforme kreirat će sami učenici: karte, planove, prezentacije, video, </a:t>
            </a:r>
            <a:r>
              <a:rPr lang="hr-HR" sz="2200" dirty="0" err="1" smtClean="0"/>
              <a:t>blogove</a:t>
            </a:r>
            <a:r>
              <a:rPr lang="hr-HR" sz="2200" dirty="0" smtClean="0"/>
              <a:t>, foto </a:t>
            </a:r>
            <a:r>
              <a:rPr lang="hr-HR" sz="2200" dirty="0" err="1" smtClean="0"/>
              <a:t>blogove</a:t>
            </a:r>
            <a:r>
              <a:rPr lang="hr-HR" sz="2200" dirty="0" smtClean="0"/>
              <a:t>, ankete i drugo</a:t>
            </a:r>
          </a:p>
          <a:p>
            <a:pPr marL="365760" indent="-256032">
              <a:spcBef>
                <a:spcPts val="3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hr-HR" sz="2200" dirty="0" smtClean="0"/>
              <a:t>Učenici će istražiti i koristiti zanimljive alate na internetu pomoću tableta, interaktivne ploče i pametnih </a:t>
            </a:r>
            <a:r>
              <a:rPr lang="hr-HR" sz="2000" dirty="0" smtClean="0"/>
              <a:t>telefona</a:t>
            </a:r>
            <a:endParaRPr lang="hr-HR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Do sad odrađeno niz radionica i nekoliko transnacionalnih aktivnosti učenja i poučavanja</a:t>
            </a:r>
            <a:endParaRPr lang="hr-HR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666" y="1658419"/>
            <a:ext cx="6666667" cy="44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Way</a:t>
            </a:r>
            <a:r>
              <a:rPr lang="hr-HR" b="1" dirty="0" smtClean="0"/>
              <a:t> to </a:t>
            </a:r>
            <a:r>
              <a:rPr lang="hr-HR" b="1" dirty="0" err="1" smtClean="0"/>
              <a:t>go</a:t>
            </a:r>
            <a:r>
              <a:rPr lang="hr-HR" b="1" dirty="0" smtClean="0"/>
              <a:t> - </a:t>
            </a:r>
            <a:r>
              <a:rPr lang="hr-HR" b="1" dirty="0" err="1" smtClean="0"/>
              <a:t>paths</a:t>
            </a:r>
            <a:r>
              <a:rPr lang="hr-HR" b="1" dirty="0" smtClean="0"/>
              <a:t> </a:t>
            </a:r>
            <a:r>
              <a:rPr lang="hr-HR" b="1" dirty="0" err="1" smtClean="0"/>
              <a:t>of</a:t>
            </a:r>
            <a:r>
              <a:rPr lang="hr-HR" b="1" dirty="0" smtClean="0"/>
              <a:t> life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200" dirty="0" smtClean="0"/>
              <a:t>Dvogodišnji K2 </a:t>
            </a:r>
            <a:r>
              <a:rPr lang="hr-HR" sz="2200" dirty="0" err="1" smtClean="0"/>
              <a:t>Erasmus</a:t>
            </a:r>
            <a:r>
              <a:rPr lang="hr-HR" sz="2200" dirty="0" smtClean="0"/>
              <a:t>+ projekt (2015. - 2017.)</a:t>
            </a:r>
          </a:p>
          <a:p>
            <a:r>
              <a:rPr lang="hr-HR" sz="2200" dirty="0" smtClean="0"/>
              <a:t>Devet partnerskih škola: dvije iz Finske a ostale iz Slovačke, Hrvatske, Italije, Španjolske, Turske, Grčke i Islanda.</a:t>
            </a:r>
          </a:p>
          <a:p>
            <a:r>
              <a:rPr lang="hr-HR" sz="2200" dirty="0" smtClean="0"/>
              <a:t>Učenici će biti uključeni u  neformalno učenje kao aktivni sudionici. </a:t>
            </a:r>
          </a:p>
          <a:p>
            <a:r>
              <a:rPr lang="hr-HR" sz="2200" dirty="0" smtClean="0"/>
              <a:t>Aktivnostima projekta stvorit će se atmosfera poticajna za </a:t>
            </a:r>
            <a:r>
              <a:rPr lang="hr-HR" sz="2200" dirty="0" err="1" smtClean="0"/>
              <a:t>cjeloživotno</a:t>
            </a:r>
            <a:r>
              <a:rPr lang="hr-HR" sz="2200" dirty="0" smtClean="0"/>
              <a:t> učenje i „učenje kako učiti“, čak i nesvjesno, preko izvora s kojima smo čitav život u neprestanom dodiru.</a:t>
            </a:r>
          </a:p>
          <a:p>
            <a:r>
              <a:rPr lang="hr-HR" sz="2200" dirty="0" smtClean="0"/>
              <a:t>Upotrebom modernih IT alata učenici će prikazivati povijesnu i kulturnu pozadinu svoje obitelji, grada i domovine, uočavati sličnosti i razlike.</a:t>
            </a:r>
          </a:p>
          <a:p>
            <a:r>
              <a:rPr lang="hr-HR" sz="2200" dirty="0" smtClean="0"/>
              <a:t>Sve će objediniti na zajedničkoj mrežnoj stranici projekta.</a:t>
            </a:r>
          </a:p>
          <a:p>
            <a:r>
              <a:rPr lang="hr-HR" sz="2200" dirty="0" smtClean="0"/>
              <a:t>Projekt počeo 1.9.2015. –do sad održan transnacionalni sastanak profesora u Bedekovčini.</a:t>
            </a:r>
            <a:endParaRPr lang="hr-HR" sz="2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</TotalTime>
  <Words>1483</Words>
  <Application>Microsoft Office PowerPoint</Application>
  <PresentationFormat>Prikaz na zaslonu (4:3)</PresentationFormat>
  <Paragraphs>222</Paragraphs>
  <Slides>28</Slides>
  <Notes>2</Notes>
  <HiddenSlides>6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29" baseType="lpstr">
      <vt:lpstr>Office tema</vt:lpstr>
      <vt:lpstr>Upravljanje projektom   Primjer dobre prakse – Srednja škola Bedekovčina “Get On Your Bikes, Europe`s Back In Business” </vt:lpstr>
      <vt:lpstr>Srednja škola Bedekovčina</vt:lpstr>
      <vt:lpstr> Stručna usavršavanja   Comenius potprogram</vt:lpstr>
      <vt:lpstr>Završeni EU projekti</vt:lpstr>
      <vt:lpstr>Slajd 5</vt:lpstr>
      <vt:lpstr>“Safety card” K2 - strateško partnerstvo</vt:lpstr>
      <vt:lpstr>  IT or not IT</vt:lpstr>
      <vt:lpstr>Do sad odrađeno niz radionica i nekoliko transnacionalnih aktivnosti učenja i poučavanja</vt:lpstr>
      <vt:lpstr>Way to go - paths of life</vt:lpstr>
      <vt:lpstr>Get on Your Bikes,  Europe`s Back In Business</vt:lpstr>
      <vt:lpstr>Kako dobro upravljati projektom?</vt:lpstr>
      <vt:lpstr>Kako pronaći projektne partnere?</vt:lpstr>
      <vt:lpstr>Cilj projekta</vt:lpstr>
      <vt:lpstr>Rezultati</vt:lpstr>
      <vt:lpstr>Raspodjela zadataka</vt:lpstr>
      <vt:lpstr>Planiranje aktivnosti, metodologija, vremenski raspored aktivnosti</vt:lpstr>
      <vt:lpstr>Komunikacija, razmjena materijala između projektnih partnera</vt:lpstr>
      <vt:lpstr>Upravljanje kvalitetom</vt:lpstr>
      <vt:lpstr>Upravljanje rizikom</vt:lpstr>
      <vt:lpstr>Upravljanje rizikom</vt:lpstr>
      <vt:lpstr>Nekoliko slika s transnacionalnih projektnih aktivnosti  učenja i poučavanja</vt:lpstr>
      <vt:lpstr>Projektne  aktivnosti</vt:lpstr>
      <vt:lpstr>SS Bedekovčina - domaćin u travnju 2016.  istražujemo biciklističke staze</vt:lpstr>
      <vt:lpstr>Upravljanje projektom u školi </vt:lpstr>
      <vt:lpstr>Problemi na koje smo nailazili</vt:lpstr>
      <vt:lpstr>Projektni tim</vt:lpstr>
      <vt:lpstr>Kako napisati dobar projekt?</vt:lpstr>
      <vt:lpstr>Želim vam puno sreće u budućim projektima!!!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Iskustva u radu na europskim projektima</dc:title>
  <dc:creator>Korisnik</dc:creator>
  <cp:lastModifiedBy>ddanci</cp:lastModifiedBy>
  <cp:revision>189</cp:revision>
  <dcterms:created xsi:type="dcterms:W3CDTF">2015-02-04T22:47:11Z</dcterms:created>
  <dcterms:modified xsi:type="dcterms:W3CDTF">2015-12-07T23:29:03Z</dcterms:modified>
</cp:coreProperties>
</file>