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D23B0-841B-462E-9F58-EC3DCEDE29B7}" type="datetimeFigureOut">
              <a:rPr lang="hr-HR" smtClean="0"/>
              <a:t>29.9.2016.</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6A6B9-0F62-4611-8BF9-35A320238277}"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smtClean="0"/>
              <a:t>Kliknite da biste uredili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fld id="{FDC1A071-2A74-455A-A49A-8BB21E4AC2F6}" type="datetimeFigureOut">
              <a:rPr lang="sr-Latn-CS" smtClean="0"/>
              <a:pPr/>
              <a:t>29.9.2016.</a:t>
            </a:fld>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FDD72BF-B849-4E00-8E72-529104776363}"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a:xfrm>
            <a:off x="6400800" y="6355080"/>
            <a:ext cx="2286000" cy="365760"/>
          </a:xfrm>
        </p:spPr>
        <p:txBody>
          <a:bodyPr/>
          <a:lstStyle/>
          <a:p>
            <a:fld id="{FDC1A071-2A74-455A-A49A-8BB21E4AC2F6}" type="datetimeFigureOut">
              <a:rPr lang="sr-Latn-CS" smtClean="0"/>
              <a:pPr/>
              <a:t>29.9.2016.</a:t>
            </a:fld>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FDD72BF-B849-4E00-8E72-529104776363}"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smtClean="0"/>
              <a:t>Kliknite da biste uredili stil naslova matrice</a:t>
            </a:r>
            <a:endParaRPr kumimoji="0" lang="en-US"/>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7" name="Rezervirano mjesto datuma 6"/>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FDD72BF-B849-4E00-8E72-529104776363}"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smtClean="0"/>
              <a:t>Kliknite da biste uredili stil naslova matrice</a:t>
            </a:r>
            <a:endParaRPr kumimoji="0" lang="en-US"/>
          </a:p>
        </p:txBody>
      </p:sp>
      <p:sp>
        <p:nvSpPr>
          <p:cNvPr id="3" name="Rezervirano mjesto datuma 2"/>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FDD72BF-B849-4E00-8E72-529104776363}"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FDD72BF-B849-4E00-8E72-529104776363}"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smtClean="0"/>
              <a:t>Pritisnite ikonu za dodavanje slike</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29.9.2016.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smtClean="0"/>
              <a:t>Kliknite da biste uredili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DC1A071-2A74-455A-A49A-8BB21E4AC2F6}" type="datetimeFigureOut">
              <a:rPr lang="sr-Latn-CS" smtClean="0"/>
              <a:pPr/>
              <a:t>29.9.2016.</a:t>
            </a:fld>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FDD72BF-B849-4E00-8E72-529104776363}"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1CKW-sznz_XcZmdKSYhud9xmxmHQZAJNa1jcNbJvt4lM/ed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err="1" smtClean="0"/>
              <a:t>Evaluation</a:t>
            </a:r>
            <a:r>
              <a:rPr lang="hr-HR" dirty="0" smtClean="0"/>
              <a:t> </a:t>
            </a:r>
            <a:r>
              <a:rPr lang="hr-HR" dirty="0" err="1" smtClean="0"/>
              <a:t>of</a:t>
            </a:r>
            <a:r>
              <a:rPr lang="hr-HR" dirty="0" smtClean="0"/>
              <a:t> </a:t>
            </a:r>
            <a:r>
              <a:rPr lang="hr-HR" dirty="0" err="1" smtClean="0"/>
              <a:t>the</a:t>
            </a:r>
            <a:r>
              <a:rPr lang="hr-HR" dirty="0" smtClean="0"/>
              <a:t> </a:t>
            </a:r>
            <a:r>
              <a:rPr lang="hr-HR" dirty="0" err="1" smtClean="0"/>
              <a:t>second</a:t>
            </a:r>
            <a:r>
              <a:rPr lang="hr-HR" dirty="0" smtClean="0"/>
              <a:t> </a:t>
            </a:r>
            <a:r>
              <a:rPr lang="hr-HR" dirty="0" err="1" smtClean="0"/>
              <a:t>year</a:t>
            </a:r>
            <a:endParaRPr lang="hr-HR" dirty="0"/>
          </a:p>
        </p:txBody>
      </p:sp>
      <p:sp>
        <p:nvSpPr>
          <p:cNvPr id="3" name="Podnaslov 2"/>
          <p:cNvSpPr>
            <a:spLocks noGrp="1"/>
          </p:cNvSpPr>
          <p:nvPr>
            <p:ph type="subTitle" idx="1"/>
          </p:nvPr>
        </p:nvSpPr>
        <p:spPr/>
        <p:txBody>
          <a:bodyPr/>
          <a:lstStyle/>
          <a:p>
            <a:r>
              <a:rPr lang="hr-HR" dirty="0" err="1" smtClean="0"/>
              <a:t>Secondary</a:t>
            </a:r>
            <a:r>
              <a:rPr lang="hr-HR" dirty="0" smtClean="0"/>
              <a:t> </a:t>
            </a:r>
            <a:r>
              <a:rPr lang="hr-HR" dirty="0" err="1" smtClean="0"/>
              <a:t>school</a:t>
            </a:r>
            <a:r>
              <a:rPr lang="hr-HR" dirty="0" smtClean="0"/>
              <a:t> </a:t>
            </a:r>
            <a:r>
              <a:rPr lang="hr-HR" dirty="0" err="1" smtClean="0"/>
              <a:t>Bedekovčina</a:t>
            </a:r>
            <a:r>
              <a:rPr lang="hr-HR" dirty="0" smtClean="0"/>
              <a:t>, 8</a:t>
            </a:r>
            <a:r>
              <a:rPr lang="hr-HR" baseline="30000" dirty="0" smtClean="0"/>
              <a:t>th</a:t>
            </a:r>
            <a:r>
              <a:rPr lang="hr-HR" dirty="0" smtClean="0"/>
              <a:t> </a:t>
            </a:r>
            <a:r>
              <a:rPr lang="hr-HR" dirty="0" err="1" smtClean="0"/>
              <a:t>July</a:t>
            </a:r>
            <a:r>
              <a:rPr lang="hr-HR" dirty="0" smtClean="0"/>
              <a:t> 2015</a:t>
            </a:r>
            <a:endParaRPr lang="hr-HR" dirty="0"/>
          </a:p>
        </p:txBody>
      </p:sp>
      <p:pic>
        <p:nvPicPr>
          <p:cNvPr id="4" name="Slika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883953" cy="1395060"/>
          </a:xfrm>
          <a:prstGeom prst="rect">
            <a:avLst/>
          </a:prstGeom>
          <a:ln>
            <a:noFill/>
          </a:ln>
          <a:effectLst>
            <a:softEdge rad="112500"/>
          </a:effectLst>
        </p:spPr>
      </p:pic>
      <p:pic>
        <p:nvPicPr>
          <p:cNvPr id="5" name="Picture 1" descr="C:\Users\ddanci\Documents\10937841_10205983769016117_672259004_n.png"/>
          <p:cNvPicPr>
            <a:picLocks noChangeAspect="1" noChangeArrowheads="1"/>
          </p:cNvPicPr>
          <p:nvPr/>
        </p:nvPicPr>
        <p:blipFill>
          <a:blip r:embed="rId3" cstate="print"/>
          <a:srcRect/>
          <a:stretch>
            <a:fillRect/>
          </a:stretch>
        </p:blipFill>
        <p:spPr bwMode="auto">
          <a:xfrm>
            <a:off x="4932040" y="908720"/>
            <a:ext cx="3431785" cy="1857388"/>
          </a:xfrm>
          <a:prstGeom prst="rect">
            <a:avLst/>
          </a:prstGeom>
          <a:noFill/>
        </p:spPr>
      </p:pic>
      <p:sp>
        <p:nvSpPr>
          <p:cNvPr id="6" name="TekstniOkvir 5"/>
          <p:cNvSpPr txBox="1"/>
          <p:nvPr/>
        </p:nvSpPr>
        <p:spPr>
          <a:xfrm>
            <a:off x="1187624" y="2924944"/>
            <a:ext cx="5835957" cy="461665"/>
          </a:xfrm>
          <a:prstGeom prst="rect">
            <a:avLst/>
          </a:prstGeom>
          <a:noFill/>
        </p:spPr>
        <p:txBody>
          <a:bodyPr wrap="none" rtlCol="0">
            <a:spAutoFit/>
          </a:bodyPr>
          <a:lstStyle/>
          <a:p>
            <a:r>
              <a:rPr lang="hr-HR" sz="2400" dirty="0" err="1" smtClean="0">
                <a:solidFill>
                  <a:srgbClr val="7030A0"/>
                </a:solidFill>
                <a:effectLst>
                  <a:outerShdw blurRad="38100" dist="38100" dir="2700000" algn="tl">
                    <a:srgbClr val="000000">
                      <a:alpha val="43137"/>
                    </a:srgbClr>
                  </a:outerShdw>
                </a:effectLst>
              </a:rPr>
              <a:t>Get</a:t>
            </a:r>
            <a:r>
              <a:rPr lang="hr-HR" sz="2400" dirty="0" smtClean="0">
                <a:solidFill>
                  <a:srgbClr val="7030A0"/>
                </a:solidFill>
                <a:effectLst>
                  <a:outerShdw blurRad="38100" dist="38100" dir="2700000" algn="tl">
                    <a:srgbClr val="000000">
                      <a:alpha val="43137"/>
                    </a:srgbClr>
                  </a:outerShdw>
                </a:effectLst>
              </a:rPr>
              <a:t> on </a:t>
            </a:r>
            <a:r>
              <a:rPr lang="hr-HR" sz="2400" dirty="0" err="1" smtClean="0">
                <a:solidFill>
                  <a:srgbClr val="7030A0"/>
                </a:solidFill>
                <a:effectLst>
                  <a:outerShdw blurRad="38100" dist="38100" dir="2700000" algn="tl">
                    <a:srgbClr val="000000">
                      <a:alpha val="43137"/>
                    </a:srgbClr>
                  </a:outerShdw>
                </a:effectLst>
              </a:rPr>
              <a:t>your</a:t>
            </a:r>
            <a:r>
              <a:rPr lang="hr-HR" sz="2400" dirty="0" smtClean="0">
                <a:solidFill>
                  <a:srgbClr val="7030A0"/>
                </a:solidFill>
                <a:effectLst>
                  <a:outerShdw blurRad="38100" dist="38100" dir="2700000" algn="tl">
                    <a:srgbClr val="000000">
                      <a:alpha val="43137"/>
                    </a:srgbClr>
                  </a:outerShdw>
                </a:effectLst>
              </a:rPr>
              <a:t> </a:t>
            </a:r>
            <a:r>
              <a:rPr lang="hr-HR" sz="2400" dirty="0" err="1" smtClean="0">
                <a:solidFill>
                  <a:srgbClr val="7030A0"/>
                </a:solidFill>
                <a:effectLst>
                  <a:outerShdw blurRad="38100" dist="38100" dir="2700000" algn="tl">
                    <a:srgbClr val="000000">
                      <a:alpha val="43137"/>
                    </a:srgbClr>
                  </a:outerShdw>
                </a:effectLst>
              </a:rPr>
              <a:t>bikes</a:t>
            </a:r>
            <a:r>
              <a:rPr lang="hr-HR" sz="2400" dirty="0" smtClean="0">
                <a:solidFill>
                  <a:srgbClr val="7030A0"/>
                </a:solidFill>
                <a:effectLst>
                  <a:outerShdw blurRad="38100" dist="38100" dir="2700000" algn="tl">
                    <a:srgbClr val="000000">
                      <a:alpha val="43137"/>
                    </a:srgbClr>
                  </a:outerShdw>
                </a:effectLst>
              </a:rPr>
              <a:t>, Europe`s </a:t>
            </a:r>
            <a:r>
              <a:rPr lang="hr-HR" sz="2400" dirty="0" err="1" smtClean="0">
                <a:solidFill>
                  <a:srgbClr val="7030A0"/>
                </a:solidFill>
                <a:effectLst>
                  <a:outerShdw blurRad="38100" dist="38100" dir="2700000" algn="tl">
                    <a:srgbClr val="000000">
                      <a:alpha val="43137"/>
                    </a:srgbClr>
                  </a:outerShdw>
                </a:effectLst>
              </a:rPr>
              <a:t>back</a:t>
            </a:r>
            <a:r>
              <a:rPr lang="hr-HR" sz="2400" dirty="0" smtClean="0">
                <a:solidFill>
                  <a:srgbClr val="7030A0"/>
                </a:solidFill>
                <a:effectLst>
                  <a:outerShdw blurRad="38100" dist="38100" dir="2700000" algn="tl">
                    <a:srgbClr val="000000">
                      <a:alpha val="43137"/>
                    </a:srgbClr>
                  </a:outerShdw>
                </a:effectLst>
              </a:rPr>
              <a:t> </a:t>
            </a:r>
            <a:r>
              <a:rPr lang="hr-HR" sz="2400" dirty="0" err="1" smtClean="0">
                <a:solidFill>
                  <a:srgbClr val="7030A0"/>
                </a:solidFill>
                <a:effectLst>
                  <a:outerShdw blurRad="38100" dist="38100" dir="2700000" algn="tl">
                    <a:srgbClr val="000000">
                      <a:alpha val="43137"/>
                    </a:srgbClr>
                  </a:outerShdw>
                </a:effectLst>
              </a:rPr>
              <a:t>in</a:t>
            </a:r>
            <a:r>
              <a:rPr lang="hr-HR" sz="2400" dirty="0" smtClean="0">
                <a:solidFill>
                  <a:srgbClr val="7030A0"/>
                </a:solidFill>
                <a:effectLst>
                  <a:outerShdw blurRad="38100" dist="38100" dir="2700000" algn="tl">
                    <a:srgbClr val="000000">
                      <a:alpha val="43137"/>
                    </a:srgbClr>
                  </a:outerShdw>
                </a:effectLst>
              </a:rPr>
              <a:t> </a:t>
            </a:r>
            <a:r>
              <a:rPr lang="hr-HR" sz="2400" dirty="0" err="1" smtClean="0">
                <a:solidFill>
                  <a:srgbClr val="7030A0"/>
                </a:solidFill>
                <a:effectLst>
                  <a:outerShdw blurRad="38100" dist="38100" dir="2700000" algn="tl">
                    <a:srgbClr val="000000">
                      <a:alpha val="43137"/>
                    </a:srgbClr>
                  </a:outerShdw>
                </a:effectLst>
              </a:rPr>
              <a:t>business</a:t>
            </a:r>
            <a:r>
              <a:rPr lang="hr-HR" sz="2400" dirty="0" smtClean="0">
                <a:solidFill>
                  <a:srgbClr val="7030A0"/>
                </a:solidFill>
                <a:effectLst>
                  <a:outerShdw blurRad="38100" dist="38100" dir="2700000" algn="tl">
                    <a:srgbClr val="000000">
                      <a:alpha val="43137"/>
                    </a:srgbClr>
                  </a:outerShdw>
                </a:effectLst>
              </a:rPr>
              <a:t>!</a:t>
            </a:r>
            <a:endParaRPr lang="hr-HR" sz="2400" dirty="0">
              <a:solidFill>
                <a:srgbClr val="7030A0"/>
              </a:solidFill>
              <a:effectLst>
                <a:outerShdw blurRad="38100" dist="38100" dir="2700000" algn="tl">
                  <a:srgbClr val="000000">
                    <a:alpha val="43137"/>
                  </a:srgbClr>
                </a:outerShdw>
              </a:effectLst>
            </a:endParaRPr>
          </a:p>
        </p:txBody>
      </p:sp>
      <p:sp>
        <p:nvSpPr>
          <p:cNvPr id="7" name="Pravokutnik 6"/>
          <p:cNvSpPr/>
          <p:nvPr/>
        </p:nvSpPr>
        <p:spPr>
          <a:xfrm>
            <a:off x="0" y="5934670"/>
            <a:ext cx="9144000" cy="923330"/>
          </a:xfrm>
          <a:prstGeom prst="rect">
            <a:avLst/>
          </a:prstGeom>
        </p:spPr>
        <p:txBody>
          <a:bodyPr wrap="square">
            <a:spAutoFit/>
          </a:bodyPr>
          <a:lstStyle/>
          <a:p>
            <a:pPr algn="ctr"/>
            <a:r>
              <a:rPr lang="en-US"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b="1" dirty="0" smtClean="0">
              <a:latin typeface="Freestyle Script" panose="030804020302050B04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8. </a:t>
            </a:r>
            <a:r>
              <a:rPr lang="hr-HR" dirty="0" err="1" smtClean="0"/>
              <a:t>What</a:t>
            </a:r>
            <a:r>
              <a:rPr lang="hr-HR" dirty="0" smtClean="0"/>
              <a:t> </a:t>
            </a:r>
            <a:r>
              <a:rPr lang="hr-HR" dirty="0" err="1" smtClean="0"/>
              <a:t>we</a:t>
            </a:r>
            <a:r>
              <a:rPr lang="hr-HR" dirty="0" smtClean="0"/>
              <a:t> </a:t>
            </a:r>
            <a:r>
              <a:rPr lang="hr-HR" dirty="0" err="1" smtClean="0"/>
              <a:t>shouls</a:t>
            </a:r>
            <a:r>
              <a:rPr lang="hr-HR" dirty="0" smtClean="0"/>
              <a:t> do to </a:t>
            </a:r>
            <a:r>
              <a:rPr lang="hr-HR" dirty="0" err="1" smtClean="0"/>
              <a:t>make</a:t>
            </a:r>
            <a:r>
              <a:rPr lang="hr-HR" dirty="0" smtClean="0"/>
              <a:t> </a:t>
            </a:r>
            <a:r>
              <a:rPr lang="hr-HR" dirty="0" err="1" smtClean="0"/>
              <a:t>our</a:t>
            </a:r>
            <a:r>
              <a:rPr lang="hr-HR" dirty="0" smtClean="0"/>
              <a:t> work more </a:t>
            </a:r>
            <a:r>
              <a:rPr lang="hr-HR" dirty="0" err="1" smtClean="0"/>
              <a:t>efficient</a:t>
            </a:r>
            <a:endParaRPr lang="hr-HR" dirty="0"/>
          </a:p>
        </p:txBody>
      </p:sp>
      <p:pic>
        <p:nvPicPr>
          <p:cNvPr id="8194" name="Picture 2"/>
          <p:cNvPicPr>
            <a:picLocks noGrp="1" noChangeAspect="1" noChangeArrowheads="1"/>
          </p:cNvPicPr>
          <p:nvPr>
            <p:ph sz="quarter" idx="1"/>
          </p:nvPr>
        </p:nvPicPr>
        <p:blipFill>
          <a:blip r:embed="rId2" cstate="print"/>
          <a:srcRect l="19375" t="11725" r="19376" b="5791"/>
          <a:stretch>
            <a:fillRect/>
          </a:stretch>
        </p:blipFill>
        <p:spPr bwMode="auto">
          <a:xfrm>
            <a:off x="467544" y="1196751"/>
            <a:ext cx="5328592" cy="5024101"/>
          </a:xfrm>
          <a:prstGeom prst="rect">
            <a:avLst/>
          </a:prstGeom>
          <a:noFill/>
          <a:ln w="9525">
            <a:noFill/>
            <a:miter lim="800000"/>
            <a:headEnd/>
            <a:tailEnd/>
          </a:ln>
        </p:spPr>
      </p:pic>
      <p:sp>
        <p:nvSpPr>
          <p:cNvPr id="5" name="TekstniOkvir 4"/>
          <p:cNvSpPr txBox="1"/>
          <p:nvPr/>
        </p:nvSpPr>
        <p:spPr>
          <a:xfrm>
            <a:off x="6444208" y="2636912"/>
            <a:ext cx="1512168" cy="2308324"/>
          </a:xfrm>
          <a:prstGeom prst="rect">
            <a:avLst/>
          </a:prstGeom>
          <a:noFill/>
        </p:spPr>
        <p:txBody>
          <a:bodyPr wrap="square" rtlCol="0">
            <a:spAutoFit/>
          </a:bodyPr>
          <a:lstStyle/>
          <a:p>
            <a:r>
              <a:rPr lang="hr-HR" dirty="0" err="1" smtClean="0"/>
              <a:t>From</a:t>
            </a:r>
            <a:r>
              <a:rPr lang="hr-HR" dirty="0" smtClean="0"/>
              <a:t> </a:t>
            </a:r>
            <a:r>
              <a:rPr lang="hr-HR" dirty="0" err="1" smtClean="0"/>
              <a:t>nothing</a:t>
            </a:r>
            <a:r>
              <a:rPr lang="hr-HR" dirty="0" smtClean="0"/>
              <a:t> to more </a:t>
            </a:r>
            <a:r>
              <a:rPr lang="hr-HR" dirty="0" err="1" smtClean="0"/>
              <a:t>cominicate</a:t>
            </a:r>
            <a:r>
              <a:rPr lang="hr-HR" dirty="0" smtClean="0"/>
              <a:t>,  to </a:t>
            </a:r>
            <a:r>
              <a:rPr lang="hr-HR" dirty="0" err="1" smtClean="0"/>
              <a:t>students</a:t>
            </a:r>
            <a:r>
              <a:rPr lang="hr-HR" dirty="0" smtClean="0"/>
              <a:t> </a:t>
            </a:r>
            <a:r>
              <a:rPr lang="hr-HR" dirty="0" err="1" smtClean="0"/>
              <a:t>to</a:t>
            </a:r>
            <a:r>
              <a:rPr lang="hr-HR" dirty="0" smtClean="0"/>
              <a:t> </a:t>
            </a:r>
            <a:r>
              <a:rPr lang="hr-HR" dirty="0" err="1" smtClean="0"/>
              <a:t>be</a:t>
            </a:r>
            <a:r>
              <a:rPr lang="hr-HR" dirty="0" smtClean="0"/>
              <a:t> more </a:t>
            </a:r>
            <a:r>
              <a:rPr lang="hr-HR" dirty="0" err="1" smtClean="0"/>
              <a:t>present</a:t>
            </a:r>
            <a:r>
              <a:rPr lang="hr-HR" dirty="0" smtClean="0"/>
              <a:t> on project team </a:t>
            </a:r>
            <a:r>
              <a:rPr lang="hr-HR" dirty="0" err="1" smtClean="0"/>
              <a:t>meeting</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9. </a:t>
            </a:r>
            <a:r>
              <a:rPr lang="hr-HR" sz="2400" dirty="0" err="1" smtClean="0"/>
              <a:t>Will</a:t>
            </a:r>
            <a:r>
              <a:rPr lang="hr-HR" sz="2400" dirty="0" smtClean="0"/>
              <a:t> </a:t>
            </a:r>
            <a:r>
              <a:rPr lang="hr-HR" sz="2400" dirty="0" err="1" smtClean="0"/>
              <a:t>you</a:t>
            </a:r>
            <a:r>
              <a:rPr lang="hr-HR" sz="2400" dirty="0" smtClean="0"/>
              <a:t> </a:t>
            </a:r>
            <a:r>
              <a:rPr lang="hr-HR" sz="2400" dirty="0" err="1" smtClean="0"/>
              <a:t>continue</a:t>
            </a:r>
            <a:r>
              <a:rPr lang="hr-HR" sz="2400" dirty="0" smtClean="0"/>
              <a:t> to </a:t>
            </a:r>
            <a:r>
              <a:rPr lang="hr-HR" sz="2400" dirty="0" err="1" smtClean="0"/>
              <a:t>workin</a:t>
            </a:r>
            <a:r>
              <a:rPr lang="hr-HR" sz="2400" dirty="0" smtClean="0"/>
              <a:t> a team?</a:t>
            </a:r>
            <a:endParaRPr lang="hr-HR" sz="2400" dirty="0"/>
          </a:p>
        </p:txBody>
      </p:sp>
      <p:pic>
        <p:nvPicPr>
          <p:cNvPr id="9218" name="Picture 2"/>
          <p:cNvPicPr>
            <a:picLocks noGrp="1" noChangeAspect="1" noChangeArrowheads="1"/>
          </p:cNvPicPr>
          <p:nvPr>
            <p:ph sz="quarter" idx="1"/>
          </p:nvPr>
        </p:nvPicPr>
        <p:blipFill>
          <a:blip r:embed="rId2" cstate="print"/>
          <a:srcRect l="17625" t="25732" r="19376" b="27579"/>
          <a:stretch>
            <a:fillRect/>
          </a:stretch>
        </p:blipFill>
        <p:spPr bwMode="auto">
          <a:xfrm>
            <a:off x="352331" y="1916831"/>
            <a:ext cx="8324125" cy="346838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395536" y="404664"/>
            <a:ext cx="8229600" cy="5976664"/>
          </a:xfrm>
        </p:spPr>
        <p:txBody>
          <a:bodyPr>
            <a:normAutofit/>
          </a:bodyPr>
          <a:lstStyle/>
          <a:p>
            <a:r>
              <a:rPr lang="hr-HR" dirty="0" err="1" smtClean="0"/>
              <a:t>After</a:t>
            </a:r>
            <a:r>
              <a:rPr lang="hr-HR" dirty="0" smtClean="0"/>
              <a:t> </a:t>
            </a:r>
            <a:r>
              <a:rPr lang="hr-HR" dirty="0" err="1" smtClean="0"/>
              <a:t>we</a:t>
            </a:r>
            <a:r>
              <a:rPr lang="hr-HR" dirty="0" smtClean="0"/>
              <a:t> done </a:t>
            </a:r>
            <a:r>
              <a:rPr lang="hr-HR" dirty="0" err="1" smtClean="0"/>
              <a:t>survey</a:t>
            </a:r>
            <a:r>
              <a:rPr lang="hr-HR" dirty="0" smtClean="0"/>
              <a:t> </a:t>
            </a:r>
            <a:r>
              <a:rPr lang="hr-HR" dirty="0" err="1" smtClean="0"/>
              <a:t>we</a:t>
            </a:r>
            <a:r>
              <a:rPr lang="hr-HR" dirty="0" smtClean="0"/>
              <a:t> had a </a:t>
            </a:r>
            <a:r>
              <a:rPr lang="hr-HR" dirty="0" err="1" smtClean="0"/>
              <a:t>meeting</a:t>
            </a:r>
            <a:r>
              <a:rPr lang="hr-HR" dirty="0" smtClean="0"/>
              <a:t>. </a:t>
            </a:r>
          </a:p>
          <a:p>
            <a:r>
              <a:rPr lang="hr-HR" dirty="0" err="1" smtClean="0"/>
              <a:t>We</a:t>
            </a:r>
            <a:r>
              <a:rPr lang="hr-HR" dirty="0" smtClean="0"/>
              <a:t> </a:t>
            </a:r>
            <a:r>
              <a:rPr lang="hr-HR" dirty="0" err="1" smtClean="0"/>
              <a:t>were</a:t>
            </a:r>
            <a:r>
              <a:rPr lang="hr-HR" dirty="0" smtClean="0"/>
              <a:t> </a:t>
            </a:r>
            <a:r>
              <a:rPr lang="hr-HR" dirty="0" err="1" smtClean="0"/>
              <a:t>discussing</a:t>
            </a:r>
            <a:r>
              <a:rPr lang="hr-HR" dirty="0" smtClean="0"/>
              <a:t> </a:t>
            </a:r>
            <a:r>
              <a:rPr lang="hr-HR" dirty="0" err="1" smtClean="0"/>
              <a:t>about</a:t>
            </a:r>
            <a:r>
              <a:rPr lang="hr-HR" dirty="0" smtClean="0"/>
              <a:t> </a:t>
            </a:r>
            <a:r>
              <a:rPr lang="hr-HR" dirty="0" err="1" smtClean="0"/>
              <a:t>results</a:t>
            </a:r>
            <a:r>
              <a:rPr lang="hr-HR" dirty="0" smtClean="0"/>
              <a:t> </a:t>
            </a:r>
            <a:r>
              <a:rPr lang="hr-HR" dirty="0" err="1" smtClean="0"/>
              <a:t>of</a:t>
            </a:r>
            <a:r>
              <a:rPr lang="hr-HR" dirty="0" smtClean="0"/>
              <a:t> </a:t>
            </a:r>
            <a:r>
              <a:rPr lang="hr-HR" dirty="0" err="1" smtClean="0"/>
              <a:t>survey</a:t>
            </a:r>
            <a:r>
              <a:rPr lang="hr-HR" dirty="0" smtClean="0"/>
              <a:t>.</a:t>
            </a:r>
          </a:p>
          <a:p>
            <a:endParaRPr lang="hr-HR" dirty="0" smtClean="0"/>
          </a:p>
          <a:p>
            <a:pPr>
              <a:buNone/>
            </a:pPr>
            <a:r>
              <a:rPr lang="hr-HR" dirty="0" err="1" smtClean="0"/>
              <a:t>Make</a:t>
            </a:r>
            <a:r>
              <a:rPr lang="hr-HR" dirty="0" smtClean="0"/>
              <a:t> some </a:t>
            </a:r>
            <a:r>
              <a:rPr lang="hr-HR" dirty="0" err="1" smtClean="0"/>
              <a:t>conclusions</a:t>
            </a:r>
            <a:r>
              <a:rPr lang="hr-HR" dirty="0" smtClean="0"/>
              <a:t>.</a:t>
            </a:r>
          </a:p>
          <a:p>
            <a:pPr>
              <a:buNone/>
            </a:pPr>
            <a:r>
              <a:rPr lang="hr-HR" u="sng" dirty="0" smtClean="0"/>
              <a:t>STRENGTS: </a:t>
            </a:r>
            <a:endParaRPr lang="hr-HR" dirty="0" smtClean="0"/>
          </a:p>
          <a:p>
            <a:r>
              <a:rPr lang="hr-HR" dirty="0" err="1" smtClean="0"/>
              <a:t>Oportunty</a:t>
            </a:r>
            <a:r>
              <a:rPr lang="hr-HR" dirty="0" smtClean="0"/>
              <a:t> to </a:t>
            </a:r>
            <a:r>
              <a:rPr lang="hr-HR" dirty="0" err="1" smtClean="0"/>
              <a:t>speak</a:t>
            </a:r>
            <a:r>
              <a:rPr lang="hr-HR" dirty="0" smtClean="0"/>
              <a:t> </a:t>
            </a:r>
            <a:r>
              <a:rPr lang="hr-HR" dirty="0" err="1" smtClean="0"/>
              <a:t>English</a:t>
            </a:r>
            <a:r>
              <a:rPr lang="hr-HR" dirty="0" smtClean="0"/>
              <a:t>, </a:t>
            </a:r>
            <a:r>
              <a:rPr lang="hr-HR" dirty="0" err="1" smtClean="0"/>
              <a:t>get</a:t>
            </a:r>
            <a:r>
              <a:rPr lang="hr-HR" dirty="0" smtClean="0"/>
              <a:t> </a:t>
            </a:r>
            <a:r>
              <a:rPr lang="hr-HR" dirty="0" err="1" smtClean="0"/>
              <a:t>know</a:t>
            </a:r>
            <a:r>
              <a:rPr lang="hr-HR" dirty="0" smtClean="0"/>
              <a:t> more </a:t>
            </a:r>
            <a:r>
              <a:rPr lang="hr-HR" dirty="0" err="1" smtClean="0"/>
              <a:t>about</a:t>
            </a:r>
            <a:r>
              <a:rPr lang="hr-HR" dirty="0" smtClean="0"/>
              <a:t> </a:t>
            </a:r>
            <a:r>
              <a:rPr lang="hr-HR" dirty="0" err="1" smtClean="0"/>
              <a:t>other</a:t>
            </a:r>
            <a:r>
              <a:rPr lang="hr-HR" dirty="0" smtClean="0"/>
              <a:t> </a:t>
            </a:r>
            <a:r>
              <a:rPr lang="hr-HR" dirty="0" err="1" smtClean="0"/>
              <a:t>countries</a:t>
            </a:r>
            <a:r>
              <a:rPr lang="hr-HR" dirty="0" smtClean="0"/>
              <a:t>, </a:t>
            </a:r>
            <a:r>
              <a:rPr lang="hr-HR" dirty="0" err="1" smtClean="0"/>
              <a:t>cycling</a:t>
            </a:r>
            <a:r>
              <a:rPr lang="hr-HR" dirty="0" smtClean="0"/>
              <a:t>.</a:t>
            </a:r>
          </a:p>
          <a:p>
            <a:pPr>
              <a:buNone/>
            </a:pPr>
            <a:r>
              <a:rPr lang="hr-HR" u="sng" dirty="0" smtClean="0"/>
              <a:t>WEAKNESS:</a:t>
            </a:r>
          </a:p>
          <a:p>
            <a:r>
              <a:rPr lang="hr-HR" dirty="0" err="1" smtClean="0"/>
              <a:t>Still</a:t>
            </a:r>
            <a:r>
              <a:rPr lang="hr-HR" dirty="0" smtClean="0"/>
              <a:t> </a:t>
            </a:r>
            <a:r>
              <a:rPr lang="hr-HR" dirty="0" err="1" smtClean="0"/>
              <a:t>not</a:t>
            </a:r>
            <a:r>
              <a:rPr lang="hr-HR" dirty="0" smtClean="0"/>
              <a:t> all ss who </a:t>
            </a:r>
            <a:r>
              <a:rPr lang="hr-HR" dirty="0" err="1" smtClean="0"/>
              <a:t>worked</a:t>
            </a:r>
            <a:r>
              <a:rPr lang="hr-HR" dirty="0" smtClean="0"/>
              <a:t> </a:t>
            </a:r>
            <a:r>
              <a:rPr lang="hr-HR" dirty="0" err="1" smtClean="0"/>
              <a:t>has</a:t>
            </a:r>
            <a:r>
              <a:rPr lang="hr-HR" dirty="0" smtClean="0"/>
              <a:t> </a:t>
            </a:r>
            <a:r>
              <a:rPr lang="hr-HR" dirty="0" err="1" smtClean="0"/>
              <a:t>not</a:t>
            </a:r>
            <a:r>
              <a:rPr lang="hr-HR" dirty="0" smtClean="0"/>
              <a:t> </a:t>
            </a:r>
            <a:r>
              <a:rPr lang="hr-HR" dirty="0" err="1" smtClean="0"/>
              <a:t>ability</a:t>
            </a:r>
            <a:r>
              <a:rPr lang="hr-HR" dirty="0" smtClean="0"/>
              <a:t> to </a:t>
            </a:r>
            <a:r>
              <a:rPr lang="hr-HR" dirty="0" err="1" smtClean="0"/>
              <a:t>travel</a:t>
            </a:r>
            <a:endParaRPr lang="hr-HR" dirty="0" smtClean="0"/>
          </a:p>
          <a:p>
            <a:r>
              <a:rPr lang="hr-HR" dirty="0" smtClean="0"/>
              <a:t>Some </a:t>
            </a:r>
            <a:r>
              <a:rPr lang="hr-HR" dirty="0" err="1" smtClean="0"/>
              <a:t>of</a:t>
            </a:r>
            <a:r>
              <a:rPr lang="hr-HR" dirty="0" smtClean="0"/>
              <a:t> ss </a:t>
            </a:r>
            <a:r>
              <a:rPr lang="hr-HR" dirty="0" err="1" smtClean="0"/>
              <a:t>doesnt</a:t>
            </a:r>
            <a:r>
              <a:rPr lang="hr-HR" dirty="0" smtClean="0"/>
              <a:t> </a:t>
            </a:r>
            <a:r>
              <a:rPr lang="hr-HR" dirty="0" err="1" smtClean="0"/>
              <a:t>participate</a:t>
            </a:r>
            <a:r>
              <a:rPr lang="hr-HR" dirty="0" smtClean="0"/>
              <a:t> on project </a:t>
            </a:r>
            <a:r>
              <a:rPr lang="hr-HR" dirty="0" err="1" smtClean="0"/>
              <a:t>meeting</a:t>
            </a:r>
            <a:r>
              <a:rPr lang="hr-HR" dirty="0" smtClean="0"/>
              <a:t>.</a:t>
            </a:r>
          </a:p>
          <a:p>
            <a:pPr>
              <a:buNone/>
            </a:pPr>
            <a:r>
              <a:rPr lang="hr-HR" u="sng" dirty="0" smtClean="0"/>
              <a:t>OPPORTUNITIES:</a:t>
            </a:r>
          </a:p>
          <a:p>
            <a:r>
              <a:rPr lang="hr-HR" u="sng" dirty="0" err="1" smtClean="0"/>
              <a:t>meeting</a:t>
            </a:r>
            <a:r>
              <a:rPr lang="hr-HR" u="sng" dirty="0" smtClean="0"/>
              <a:t> new </a:t>
            </a:r>
            <a:r>
              <a:rPr lang="hr-HR" u="sng" dirty="0" err="1" smtClean="0"/>
              <a:t>people</a:t>
            </a:r>
            <a:r>
              <a:rPr lang="hr-HR" u="sng" dirty="0" smtClean="0"/>
              <a:t>,  </a:t>
            </a:r>
            <a:r>
              <a:rPr lang="hr-HR" u="sng" dirty="0" err="1" smtClean="0"/>
              <a:t>see</a:t>
            </a:r>
            <a:r>
              <a:rPr lang="hr-HR" u="sng" dirty="0" smtClean="0"/>
              <a:t> </a:t>
            </a:r>
            <a:r>
              <a:rPr lang="hr-HR" u="sng" dirty="0" err="1" smtClean="0"/>
              <a:t>new</a:t>
            </a:r>
            <a:r>
              <a:rPr lang="hr-HR" u="sng" dirty="0" smtClean="0"/>
              <a:t> </a:t>
            </a:r>
            <a:r>
              <a:rPr lang="hr-HR" u="sng" dirty="0" err="1" smtClean="0"/>
              <a:t>places</a:t>
            </a:r>
            <a:r>
              <a:rPr lang="hr-HR" u="sng" dirty="0" smtClean="0"/>
              <a:t>, </a:t>
            </a:r>
            <a:r>
              <a:rPr lang="hr-HR" u="sng" dirty="0" err="1" smtClean="0"/>
              <a:t>practice</a:t>
            </a:r>
            <a:r>
              <a:rPr lang="hr-HR" u="sng" dirty="0" smtClean="0"/>
              <a:t> sport</a:t>
            </a:r>
          </a:p>
          <a:p>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Get</a:t>
            </a:r>
            <a:r>
              <a:rPr lang="hr-HR" dirty="0" smtClean="0"/>
              <a:t> on </a:t>
            </a:r>
            <a:r>
              <a:rPr lang="hr-HR" dirty="0" err="1" smtClean="0"/>
              <a:t>your</a:t>
            </a:r>
            <a:r>
              <a:rPr lang="hr-HR" dirty="0" smtClean="0"/>
              <a:t> </a:t>
            </a:r>
            <a:r>
              <a:rPr lang="hr-HR" dirty="0" err="1" smtClean="0"/>
              <a:t>bike</a:t>
            </a:r>
            <a:r>
              <a:rPr lang="hr-HR" dirty="0" smtClean="0"/>
              <a:t>!!!</a:t>
            </a:r>
            <a:endParaRPr lang="hr-HR" dirty="0"/>
          </a:p>
        </p:txBody>
      </p:sp>
      <p:pic>
        <p:nvPicPr>
          <p:cNvPr id="11266" name="Picture 2" descr="C:\Users\ddanci\Desktop\PROJEKT BIKE\13419168_10209846719187457_6392162087838725261_n.jpg"/>
          <p:cNvPicPr>
            <a:picLocks noGrp="1" noChangeAspect="1" noChangeArrowheads="1"/>
          </p:cNvPicPr>
          <p:nvPr>
            <p:ph sz="quarter" idx="1"/>
          </p:nvPr>
        </p:nvPicPr>
        <p:blipFill>
          <a:blip r:embed="rId2" cstate="print"/>
          <a:srcRect/>
          <a:stretch>
            <a:fillRect/>
          </a:stretch>
        </p:blipFill>
        <p:spPr bwMode="auto">
          <a:xfrm>
            <a:off x="1280583" y="1219200"/>
            <a:ext cx="6582833" cy="49371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Survey</a:t>
            </a:r>
            <a:endParaRPr lang="hr-HR" dirty="0"/>
          </a:p>
        </p:txBody>
      </p:sp>
      <p:sp>
        <p:nvSpPr>
          <p:cNvPr id="3" name="Rezervirano mjesto sadržaja 2"/>
          <p:cNvSpPr>
            <a:spLocks noGrp="1"/>
          </p:cNvSpPr>
          <p:nvPr>
            <p:ph sz="quarter" idx="1"/>
          </p:nvPr>
        </p:nvSpPr>
        <p:spPr/>
        <p:txBody>
          <a:bodyPr/>
          <a:lstStyle/>
          <a:p>
            <a:endParaRPr lang="hr-HR" dirty="0" smtClean="0"/>
          </a:p>
          <a:p>
            <a:r>
              <a:rPr lang="hr-HR" dirty="0" err="1" smtClean="0"/>
              <a:t>We</a:t>
            </a:r>
            <a:r>
              <a:rPr lang="hr-HR" dirty="0" smtClean="0"/>
              <a:t> </a:t>
            </a:r>
            <a:r>
              <a:rPr lang="hr-HR" dirty="0" err="1" smtClean="0"/>
              <a:t>prepared</a:t>
            </a:r>
            <a:r>
              <a:rPr lang="hr-HR" dirty="0" smtClean="0"/>
              <a:t> </a:t>
            </a:r>
            <a:r>
              <a:rPr lang="hr-HR" dirty="0" err="1" smtClean="0">
                <a:hlinkClick r:id="rId2"/>
              </a:rPr>
              <a:t>survey</a:t>
            </a:r>
            <a:r>
              <a:rPr lang="hr-HR" dirty="0" smtClean="0"/>
              <a:t> </a:t>
            </a:r>
            <a:r>
              <a:rPr lang="hr-HR" dirty="0" err="1" smtClean="0"/>
              <a:t>fot</a:t>
            </a:r>
            <a:r>
              <a:rPr lang="hr-HR" dirty="0" smtClean="0"/>
              <a:t> </a:t>
            </a:r>
            <a:r>
              <a:rPr lang="hr-HR" dirty="0" err="1" smtClean="0"/>
              <a:t>the</a:t>
            </a:r>
            <a:r>
              <a:rPr lang="hr-HR" dirty="0" smtClean="0"/>
              <a:t> </a:t>
            </a:r>
            <a:r>
              <a:rPr lang="hr-HR" dirty="0" err="1" smtClean="0"/>
              <a:t>membes</a:t>
            </a:r>
            <a:r>
              <a:rPr lang="hr-HR" dirty="0" smtClean="0"/>
              <a:t> </a:t>
            </a:r>
            <a:r>
              <a:rPr lang="hr-HR" dirty="0" err="1" smtClean="0"/>
              <a:t>of</a:t>
            </a:r>
            <a:r>
              <a:rPr lang="hr-HR" dirty="0" smtClean="0"/>
              <a:t> </a:t>
            </a:r>
            <a:r>
              <a:rPr lang="hr-HR" dirty="0" err="1" smtClean="0"/>
              <a:t>the</a:t>
            </a:r>
            <a:r>
              <a:rPr lang="hr-HR" dirty="0" smtClean="0"/>
              <a:t> project team.</a:t>
            </a:r>
          </a:p>
          <a:p>
            <a:endParaRPr lang="hr-HR" dirty="0" smtClean="0"/>
          </a:p>
          <a:p>
            <a:r>
              <a:rPr lang="hr-HR" dirty="0" err="1" smtClean="0"/>
              <a:t>There</a:t>
            </a:r>
            <a:r>
              <a:rPr lang="hr-HR" dirty="0" smtClean="0"/>
              <a:t> </a:t>
            </a:r>
            <a:r>
              <a:rPr lang="hr-HR" dirty="0" err="1" smtClean="0"/>
              <a:t>was</a:t>
            </a:r>
            <a:r>
              <a:rPr lang="hr-HR" dirty="0" smtClean="0"/>
              <a:t> 19 </a:t>
            </a:r>
            <a:r>
              <a:rPr lang="hr-HR" dirty="0" err="1" smtClean="0"/>
              <a:t>answers</a:t>
            </a:r>
            <a:r>
              <a:rPr lang="hr-HR" dirty="0" smtClean="0"/>
              <a:t>.</a:t>
            </a:r>
          </a:p>
          <a:p>
            <a:endParaRPr lang="hr-HR" dirty="0" smtClean="0"/>
          </a:p>
          <a:p>
            <a:r>
              <a:rPr lang="hr-HR" dirty="0" err="1" smtClean="0"/>
              <a:t>Here</a:t>
            </a:r>
            <a:r>
              <a:rPr lang="hr-HR" dirty="0" smtClean="0"/>
              <a:t> are </a:t>
            </a:r>
            <a:r>
              <a:rPr lang="hr-HR" dirty="0" err="1" smtClean="0"/>
              <a:t>short</a:t>
            </a:r>
            <a:r>
              <a:rPr lang="hr-HR" dirty="0" smtClean="0"/>
              <a:t> </a:t>
            </a:r>
            <a:r>
              <a:rPr lang="hr-HR" dirty="0" err="1" smtClean="0"/>
              <a:t>graphs</a:t>
            </a:r>
            <a:r>
              <a:rPr lang="hr-HR" dirty="0" smtClean="0"/>
              <a:t> </a:t>
            </a:r>
            <a:r>
              <a:rPr lang="hr-HR" dirty="0" err="1" smtClean="0"/>
              <a:t>results</a:t>
            </a:r>
            <a:r>
              <a:rPr lang="hr-HR" dirty="0" smtClean="0"/>
              <a:t>.</a:t>
            </a:r>
            <a:endParaRPr lang="hr-H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l="19376" t="37351" r="21125" b="20629"/>
          <a:stretch>
            <a:fillRect/>
          </a:stretch>
        </p:blipFill>
        <p:spPr bwMode="auto">
          <a:xfrm>
            <a:off x="539552" y="2060848"/>
            <a:ext cx="7686187" cy="3051869"/>
          </a:xfrm>
          <a:prstGeom prst="rect">
            <a:avLst/>
          </a:prstGeom>
          <a:noFill/>
          <a:ln w="9525">
            <a:noFill/>
            <a:miter lim="800000"/>
            <a:headEnd/>
            <a:tailEnd/>
          </a:ln>
        </p:spPr>
      </p:pic>
      <p:sp>
        <p:nvSpPr>
          <p:cNvPr id="5" name="TekstniOkvir 4"/>
          <p:cNvSpPr txBox="1"/>
          <p:nvPr/>
        </p:nvSpPr>
        <p:spPr>
          <a:xfrm>
            <a:off x="827584" y="620688"/>
            <a:ext cx="7704856" cy="830997"/>
          </a:xfrm>
          <a:prstGeom prst="rect">
            <a:avLst/>
          </a:prstGeom>
          <a:noFill/>
        </p:spPr>
        <p:txBody>
          <a:bodyPr wrap="square" rtlCol="0">
            <a:spAutoFit/>
          </a:bodyPr>
          <a:lstStyle/>
          <a:p>
            <a:pPr marL="342900" indent="-342900">
              <a:buAutoNum type="arabicPeriod"/>
            </a:pPr>
            <a:r>
              <a:rPr lang="hr-HR" sz="2400" dirty="0" err="1" smtClean="0">
                <a:latin typeface="+mj-lt"/>
              </a:rPr>
              <a:t>Q</a:t>
            </a:r>
            <a:r>
              <a:rPr lang="hr-HR" sz="2400" dirty="0" err="1" smtClean="0">
                <a:latin typeface="+mj-lt"/>
              </a:rPr>
              <a:t>uestion</a:t>
            </a:r>
            <a:r>
              <a:rPr lang="hr-HR" sz="2400" dirty="0" smtClean="0">
                <a:latin typeface="+mj-lt"/>
              </a:rPr>
              <a:t> -  </a:t>
            </a:r>
            <a:r>
              <a:rPr lang="hr-HR" sz="2400" dirty="0" err="1" smtClean="0">
                <a:latin typeface="+mj-lt"/>
              </a:rPr>
              <a:t>How</a:t>
            </a:r>
            <a:r>
              <a:rPr lang="hr-HR" sz="2400" dirty="0" smtClean="0">
                <a:latin typeface="+mj-lt"/>
              </a:rPr>
              <a:t> </a:t>
            </a:r>
            <a:r>
              <a:rPr lang="hr-HR" sz="2400" dirty="0" err="1" smtClean="0">
                <a:latin typeface="+mj-lt"/>
              </a:rPr>
              <a:t>good</a:t>
            </a:r>
            <a:r>
              <a:rPr lang="hr-HR" sz="2400" dirty="0" smtClean="0">
                <a:latin typeface="+mj-lt"/>
              </a:rPr>
              <a:t> </a:t>
            </a:r>
            <a:r>
              <a:rPr lang="hr-HR" sz="2400" dirty="0" err="1" smtClean="0">
                <a:latin typeface="+mj-lt"/>
              </a:rPr>
              <a:t>we</a:t>
            </a:r>
            <a:r>
              <a:rPr lang="hr-HR" sz="2400" dirty="0" smtClean="0">
                <a:latin typeface="+mj-lt"/>
              </a:rPr>
              <a:t> </a:t>
            </a:r>
            <a:r>
              <a:rPr lang="hr-HR" sz="2400" dirty="0" err="1" smtClean="0">
                <a:latin typeface="+mj-lt"/>
              </a:rPr>
              <a:t>were</a:t>
            </a:r>
            <a:r>
              <a:rPr lang="hr-HR" sz="2400" dirty="0" smtClean="0">
                <a:latin typeface="+mj-lt"/>
              </a:rPr>
              <a:t> </a:t>
            </a:r>
            <a:r>
              <a:rPr lang="hr-HR" sz="2400" dirty="0" err="1" smtClean="0">
                <a:latin typeface="+mj-lt"/>
              </a:rPr>
              <a:t>during</a:t>
            </a:r>
            <a:r>
              <a:rPr lang="hr-HR" sz="2400" dirty="0" smtClean="0">
                <a:latin typeface="+mj-lt"/>
              </a:rPr>
              <a:t> </a:t>
            </a:r>
            <a:r>
              <a:rPr lang="hr-HR" sz="2400" dirty="0" err="1" smtClean="0">
                <a:latin typeface="+mj-lt"/>
              </a:rPr>
              <a:t>this</a:t>
            </a:r>
            <a:r>
              <a:rPr lang="hr-HR" sz="2400" dirty="0" smtClean="0">
                <a:latin typeface="+mj-lt"/>
              </a:rPr>
              <a:t> </a:t>
            </a:r>
            <a:r>
              <a:rPr lang="hr-HR" sz="2400" dirty="0" err="1" smtClean="0">
                <a:latin typeface="+mj-lt"/>
              </a:rPr>
              <a:t>year</a:t>
            </a:r>
            <a:r>
              <a:rPr lang="hr-HR" sz="2400" dirty="0" smtClean="0">
                <a:latin typeface="+mj-lt"/>
              </a:rPr>
              <a:t>  </a:t>
            </a:r>
            <a:r>
              <a:rPr lang="hr-HR" sz="2400" dirty="0" err="1" smtClean="0">
                <a:latin typeface="+mj-lt"/>
              </a:rPr>
              <a:t>from</a:t>
            </a:r>
            <a:r>
              <a:rPr lang="hr-HR" sz="2400" dirty="0" smtClean="0">
                <a:latin typeface="+mj-lt"/>
              </a:rPr>
              <a:t> 1-5</a:t>
            </a:r>
            <a:endParaRPr lang="hr-HR" sz="24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2. </a:t>
            </a:r>
            <a:r>
              <a:rPr lang="hr-HR" sz="2400" dirty="0" err="1" smtClean="0"/>
              <a:t>During</a:t>
            </a:r>
            <a:r>
              <a:rPr lang="hr-HR" sz="2400" dirty="0" smtClean="0"/>
              <a:t> </a:t>
            </a:r>
            <a:r>
              <a:rPr lang="hr-HR" sz="2400" dirty="0" err="1" smtClean="0"/>
              <a:t>this</a:t>
            </a:r>
            <a:r>
              <a:rPr lang="hr-HR" sz="2400" dirty="0" smtClean="0"/>
              <a:t> </a:t>
            </a:r>
            <a:r>
              <a:rPr lang="hr-HR" sz="2400" dirty="0" err="1" smtClean="0"/>
              <a:t>year</a:t>
            </a:r>
            <a:r>
              <a:rPr lang="hr-HR" sz="2400" dirty="0" smtClean="0"/>
              <a:t> </a:t>
            </a:r>
            <a:r>
              <a:rPr lang="hr-HR" sz="2400" dirty="0" err="1" smtClean="0"/>
              <a:t>we</a:t>
            </a:r>
            <a:r>
              <a:rPr lang="hr-HR" sz="2400" dirty="0" smtClean="0"/>
              <a:t> work on </a:t>
            </a:r>
            <a:r>
              <a:rPr lang="hr-HR" sz="2400" dirty="0" err="1" smtClean="0"/>
              <a:t>many</a:t>
            </a:r>
            <a:r>
              <a:rPr lang="hr-HR" sz="2400" dirty="0" smtClean="0"/>
              <a:t> </a:t>
            </a:r>
            <a:r>
              <a:rPr lang="hr-HR" sz="2400" dirty="0" err="1" smtClean="0"/>
              <a:t>activities</a:t>
            </a:r>
            <a:r>
              <a:rPr lang="hr-HR" sz="2400" dirty="0" smtClean="0"/>
              <a:t>. </a:t>
            </a:r>
            <a:r>
              <a:rPr lang="hr-HR" sz="2400" dirty="0" err="1" smtClean="0"/>
              <a:t>How</a:t>
            </a:r>
            <a:r>
              <a:rPr lang="hr-HR" sz="2400" dirty="0" smtClean="0"/>
              <a:t> </a:t>
            </a:r>
            <a:r>
              <a:rPr lang="hr-HR" sz="2400" dirty="0" err="1" smtClean="0"/>
              <a:t>successful</a:t>
            </a:r>
            <a:r>
              <a:rPr lang="hr-HR" sz="2400" dirty="0" smtClean="0"/>
              <a:t> </a:t>
            </a:r>
            <a:r>
              <a:rPr lang="hr-HR" sz="2400" dirty="0" err="1" smtClean="0"/>
              <a:t>we</a:t>
            </a:r>
            <a:r>
              <a:rPr lang="hr-HR" sz="2400" dirty="0" smtClean="0"/>
              <a:t> </a:t>
            </a:r>
            <a:r>
              <a:rPr lang="hr-HR" sz="2400" dirty="0" err="1" smtClean="0"/>
              <a:t>were</a:t>
            </a:r>
            <a:r>
              <a:rPr lang="hr-HR" sz="2400" dirty="0" smtClean="0"/>
              <a:t>?</a:t>
            </a:r>
            <a:endParaRPr lang="hr-HR" sz="2400" dirty="0"/>
          </a:p>
        </p:txBody>
      </p:sp>
      <p:pic>
        <p:nvPicPr>
          <p:cNvPr id="2050" name="Picture 2"/>
          <p:cNvPicPr>
            <a:picLocks noGrp="1" noChangeAspect="1" noChangeArrowheads="1"/>
          </p:cNvPicPr>
          <p:nvPr>
            <p:ph sz="quarter" idx="1"/>
          </p:nvPr>
        </p:nvPicPr>
        <p:blipFill>
          <a:blip r:embed="rId2" cstate="print"/>
          <a:srcRect l="18868" t="21948" r="19811" b="19323"/>
          <a:stretch>
            <a:fillRect/>
          </a:stretch>
        </p:blipFill>
        <p:spPr bwMode="auto">
          <a:xfrm>
            <a:off x="971600" y="1340768"/>
            <a:ext cx="7128792" cy="3838580"/>
          </a:xfrm>
          <a:prstGeom prst="rect">
            <a:avLst/>
          </a:prstGeom>
          <a:noFill/>
          <a:ln w="9525">
            <a:noFill/>
            <a:miter lim="800000"/>
            <a:headEnd/>
            <a:tailEnd/>
          </a:ln>
        </p:spPr>
      </p:pic>
      <p:sp>
        <p:nvSpPr>
          <p:cNvPr id="6" name="TekstniOkvir 5"/>
          <p:cNvSpPr txBox="1"/>
          <p:nvPr/>
        </p:nvSpPr>
        <p:spPr>
          <a:xfrm>
            <a:off x="971600" y="5661248"/>
            <a:ext cx="7632848" cy="369332"/>
          </a:xfrm>
          <a:prstGeom prst="rect">
            <a:avLst/>
          </a:prstGeom>
          <a:noFill/>
        </p:spPr>
        <p:txBody>
          <a:bodyPr wrap="square" rtlCol="0">
            <a:spAutoFit/>
          </a:bodyPr>
          <a:lstStyle/>
          <a:p>
            <a:r>
              <a:rPr lang="hr-HR" dirty="0" smtClean="0"/>
              <a:t>      </a:t>
            </a:r>
            <a:r>
              <a:rPr lang="hr-HR" dirty="0" err="1" smtClean="0"/>
              <a:t>School</a:t>
            </a:r>
            <a:r>
              <a:rPr lang="hr-HR" dirty="0" smtClean="0"/>
              <a:t> </a:t>
            </a:r>
            <a:r>
              <a:rPr lang="hr-HR" dirty="0" err="1" smtClean="0"/>
              <a:t>day</a:t>
            </a:r>
            <a:r>
              <a:rPr lang="hr-HR" dirty="0" smtClean="0"/>
              <a:t>           </a:t>
            </a:r>
            <a:r>
              <a:rPr lang="hr-HR" dirty="0" err="1" smtClean="0"/>
              <a:t>Family</a:t>
            </a:r>
            <a:r>
              <a:rPr lang="hr-HR" dirty="0" smtClean="0"/>
              <a:t> </a:t>
            </a:r>
            <a:r>
              <a:rPr lang="hr-HR" dirty="0" err="1" smtClean="0"/>
              <a:t>day</a:t>
            </a:r>
            <a:r>
              <a:rPr lang="hr-HR" dirty="0" smtClean="0"/>
              <a:t> </a:t>
            </a:r>
            <a:r>
              <a:rPr lang="hr-HR" dirty="0" err="1" smtClean="0"/>
              <a:t>in</a:t>
            </a:r>
            <a:r>
              <a:rPr lang="hr-HR" dirty="0" smtClean="0"/>
              <a:t> place      </a:t>
            </a:r>
            <a:r>
              <a:rPr lang="hr-HR" dirty="0" err="1" smtClean="0"/>
              <a:t>Bike</a:t>
            </a:r>
            <a:r>
              <a:rPr lang="hr-HR" dirty="0" smtClean="0"/>
              <a:t> </a:t>
            </a:r>
            <a:r>
              <a:rPr lang="hr-HR" dirty="0" err="1" smtClean="0"/>
              <a:t>racks</a:t>
            </a:r>
            <a:r>
              <a:rPr lang="hr-HR" dirty="0" smtClean="0"/>
              <a:t>             </a:t>
            </a:r>
            <a:r>
              <a:rPr lang="hr-HR" dirty="0" err="1" smtClean="0"/>
              <a:t>taping</a:t>
            </a:r>
            <a:r>
              <a:rPr lang="hr-HR" dirty="0" smtClean="0"/>
              <a:t> </a:t>
            </a:r>
            <a:r>
              <a:rPr lang="hr-HR" dirty="0" err="1" smtClean="0"/>
              <a:t>videos</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3</a:t>
            </a:r>
            <a:r>
              <a:rPr lang="hr-HR" sz="2400" dirty="0" smtClean="0"/>
              <a:t>. </a:t>
            </a:r>
            <a:r>
              <a:rPr lang="hr-HR" sz="2400" dirty="0" err="1" smtClean="0"/>
              <a:t>How</a:t>
            </a:r>
            <a:r>
              <a:rPr lang="hr-HR" sz="2400" dirty="0" smtClean="0"/>
              <a:t> </a:t>
            </a:r>
            <a:r>
              <a:rPr lang="hr-HR" sz="2400" dirty="0" err="1" smtClean="0"/>
              <a:t>good</a:t>
            </a:r>
            <a:r>
              <a:rPr lang="hr-HR" sz="2400" dirty="0" smtClean="0"/>
              <a:t> </a:t>
            </a:r>
            <a:r>
              <a:rPr lang="hr-HR" sz="2400" dirty="0" err="1" smtClean="0"/>
              <a:t>we</a:t>
            </a:r>
            <a:r>
              <a:rPr lang="hr-HR" sz="2400" dirty="0" smtClean="0"/>
              <a:t> done </a:t>
            </a:r>
            <a:r>
              <a:rPr lang="hr-HR" sz="2400" dirty="0" err="1" smtClean="0"/>
              <a:t>activities</a:t>
            </a:r>
            <a:r>
              <a:rPr lang="hr-HR" sz="2400" dirty="0" smtClean="0"/>
              <a:t> </a:t>
            </a:r>
            <a:r>
              <a:rPr lang="hr-HR" sz="2400" dirty="0" err="1" smtClean="0"/>
              <a:t>during</a:t>
            </a:r>
            <a:r>
              <a:rPr lang="hr-HR" sz="2400" dirty="0" smtClean="0"/>
              <a:t> </a:t>
            </a:r>
            <a:r>
              <a:rPr lang="hr-HR" sz="2400" dirty="0" err="1" smtClean="0"/>
              <a:t>meeting</a:t>
            </a:r>
            <a:r>
              <a:rPr lang="hr-HR" sz="2400" dirty="0" smtClean="0"/>
              <a:t> </a:t>
            </a:r>
            <a:r>
              <a:rPr lang="hr-HR" sz="2400" dirty="0" err="1" smtClean="0"/>
              <a:t>in</a:t>
            </a:r>
            <a:r>
              <a:rPr lang="hr-HR" sz="2400" dirty="0" smtClean="0"/>
              <a:t> Croatia?</a:t>
            </a:r>
            <a:endParaRPr lang="hr-HR" sz="2400" dirty="0"/>
          </a:p>
        </p:txBody>
      </p:sp>
      <p:pic>
        <p:nvPicPr>
          <p:cNvPr id="3074" name="Picture 2"/>
          <p:cNvPicPr>
            <a:picLocks noGrp="1" noChangeAspect="1" noChangeArrowheads="1"/>
          </p:cNvPicPr>
          <p:nvPr>
            <p:ph sz="quarter" idx="1"/>
          </p:nvPr>
        </p:nvPicPr>
        <p:blipFill>
          <a:blip r:embed="rId2" cstate="print"/>
          <a:srcRect l="18500" t="14838" r="19376" b="26023"/>
          <a:stretch>
            <a:fillRect/>
          </a:stretch>
        </p:blipFill>
        <p:spPr bwMode="auto">
          <a:xfrm>
            <a:off x="768841" y="1412776"/>
            <a:ext cx="6971511" cy="3384376"/>
          </a:xfrm>
          <a:prstGeom prst="rect">
            <a:avLst/>
          </a:prstGeom>
          <a:noFill/>
          <a:ln w="9525">
            <a:noFill/>
            <a:miter lim="800000"/>
            <a:headEnd/>
            <a:tailEnd/>
          </a:ln>
        </p:spPr>
      </p:pic>
      <p:sp>
        <p:nvSpPr>
          <p:cNvPr id="5" name="TekstniOkvir 4"/>
          <p:cNvSpPr txBox="1"/>
          <p:nvPr/>
        </p:nvSpPr>
        <p:spPr>
          <a:xfrm>
            <a:off x="899592" y="5373216"/>
            <a:ext cx="7128792" cy="369332"/>
          </a:xfrm>
          <a:prstGeom prst="rect">
            <a:avLst/>
          </a:prstGeom>
          <a:noFill/>
        </p:spPr>
        <p:txBody>
          <a:bodyPr wrap="square" rtlCol="0">
            <a:spAutoFit/>
          </a:bodyPr>
          <a:lstStyle/>
          <a:p>
            <a:r>
              <a:rPr lang="hr-HR" dirty="0" err="1" smtClean="0"/>
              <a:t>Welcome</a:t>
            </a:r>
            <a:r>
              <a:rPr lang="hr-HR" dirty="0" smtClean="0"/>
              <a:t> </a:t>
            </a:r>
            <a:r>
              <a:rPr lang="hr-HR" dirty="0" err="1" smtClean="0"/>
              <a:t>ceremony</a:t>
            </a:r>
            <a:r>
              <a:rPr lang="hr-HR" dirty="0" smtClean="0"/>
              <a:t>      </a:t>
            </a:r>
            <a:r>
              <a:rPr lang="hr-HR" dirty="0" err="1" smtClean="0"/>
              <a:t>Bike</a:t>
            </a:r>
            <a:r>
              <a:rPr lang="hr-HR" dirty="0" smtClean="0"/>
              <a:t> </a:t>
            </a:r>
            <a:r>
              <a:rPr lang="hr-HR" dirty="0" err="1" smtClean="0"/>
              <a:t>trails</a:t>
            </a:r>
            <a:r>
              <a:rPr lang="hr-HR" dirty="0" smtClean="0"/>
              <a:t>          </a:t>
            </a:r>
            <a:r>
              <a:rPr lang="hr-HR" dirty="0" err="1" smtClean="0"/>
              <a:t>Adventure</a:t>
            </a:r>
            <a:r>
              <a:rPr lang="hr-HR" dirty="0" smtClean="0"/>
              <a:t> </a:t>
            </a:r>
            <a:r>
              <a:rPr lang="hr-HR" dirty="0" err="1" smtClean="0"/>
              <a:t>trail</a:t>
            </a:r>
            <a:r>
              <a:rPr lang="hr-HR" dirty="0" smtClean="0"/>
              <a:t>       </a:t>
            </a:r>
            <a:r>
              <a:rPr lang="hr-HR" dirty="0" err="1" smtClean="0"/>
              <a:t>Firewall</a:t>
            </a:r>
            <a:r>
              <a:rPr lang="hr-HR" dirty="0" smtClean="0"/>
              <a:t> </a:t>
            </a:r>
            <a:r>
              <a:rPr lang="hr-HR" dirty="0" err="1" smtClean="0"/>
              <a:t>party</a:t>
            </a: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4. </a:t>
            </a:r>
            <a:r>
              <a:rPr lang="hr-HR" sz="2400" dirty="0" err="1" smtClean="0"/>
              <a:t>What</a:t>
            </a:r>
            <a:r>
              <a:rPr lang="hr-HR" sz="2400" dirty="0" smtClean="0"/>
              <a:t> </a:t>
            </a:r>
            <a:r>
              <a:rPr lang="hr-HR" sz="2400" dirty="0" err="1" smtClean="0"/>
              <a:t>we</a:t>
            </a:r>
            <a:r>
              <a:rPr lang="hr-HR" sz="2400" dirty="0" smtClean="0"/>
              <a:t> </a:t>
            </a:r>
            <a:r>
              <a:rPr lang="hr-HR" sz="2400" dirty="0" err="1" smtClean="0"/>
              <a:t>can</a:t>
            </a:r>
            <a:r>
              <a:rPr lang="hr-HR" sz="2400" dirty="0" smtClean="0"/>
              <a:t> do </a:t>
            </a:r>
            <a:r>
              <a:rPr lang="hr-HR" sz="2400" dirty="0" err="1" smtClean="0"/>
              <a:t>better</a:t>
            </a:r>
            <a:r>
              <a:rPr lang="hr-HR" sz="2400" dirty="0" smtClean="0"/>
              <a:t> </a:t>
            </a:r>
            <a:r>
              <a:rPr lang="hr-HR" sz="2400" dirty="0" err="1" smtClean="0"/>
              <a:t>next</a:t>
            </a:r>
            <a:r>
              <a:rPr lang="hr-HR" sz="2400" dirty="0" smtClean="0"/>
              <a:t> time?</a:t>
            </a:r>
            <a:endParaRPr lang="hr-HR" sz="2400" dirty="0"/>
          </a:p>
        </p:txBody>
      </p:sp>
      <p:pic>
        <p:nvPicPr>
          <p:cNvPr id="4098" name="Picture 2"/>
          <p:cNvPicPr>
            <a:picLocks noGrp="1" noChangeAspect="1" noChangeArrowheads="1"/>
          </p:cNvPicPr>
          <p:nvPr>
            <p:ph sz="quarter" idx="1"/>
          </p:nvPr>
        </p:nvPicPr>
        <p:blipFill>
          <a:blip r:embed="rId2" cstate="print"/>
          <a:srcRect l="17626" t="13282" r="22000" b="7347"/>
          <a:stretch>
            <a:fillRect/>
          </a:stretch>
        </p:blipFill>
        <p:spPr bwMode="auto">
          <a:xfrm>
            <a:off x="611560" y="1556792"/>
            <a:ext cx="5054217" cy="4248472"/>
          </a:xfrm>
          <a:prstGeom prst="rect">
            <a:avLst/>
          </a:prstGeom>
          <a:noFill/>
          <a:ln w="9525">
            <a:noFill/>
            <a:miter lim="800000"/>
            <a:headEnd/>
            <a:tailEnd/>
          </a:ln>
        </p:spPr>
      </p:pic>
      <p:sp>
        <p:nvSpPr>
          <p:cNvPr id="5" name="TekstniOkvir 4"/>
          <p:cNvSpPr txBox="1"/>
          <p:nvPr/>
        </p:nvSpPr>
        <p:spPr>
          <a:xfrm>
            <a:off x="6228184" y="1484784"/>
            <a:ext cx="2088232" cy="4247317"/>
          </a:xfrm>
          <a:prstGeom prst="rect">
            <a:avLst/>
          </a:prstGeom>
          <a:noFill/>
        </p:spPr>
        <p:txBody>
          <a:bodyPr wrap="square" rtlCol="0">
            <a:spAutoFit/>
          </a:bodyPr>
          <a:lstStyle/>
          <a:p>
            <a:r>
              <a:rPr lang="hr-HR" dirty="0" err="1" smtClean="0"/>
              <a:t>Two</a:t>
            </a:r>
            <a:r>
              <a:rPr lang="hr-HR" dirty="0" smtClean="0"/>
              <a:t> most </a:t>
            </a:r>
            <a:r>
              <a:rPr lang="hr-HR" dirty="0" err="1" smtClean="0"/>
              <a:t>mentioned</a:t>
            </a:r>
            <a:r>
              <a:rPr lang="hr-HR" dirty="0" smtClean="0"/>
              <a:t> </a:t>
            </a:r>
            <a:r>
              <a:rPr lang="hr-HR" dirty="0" err="1" smtClean="0"/>
              <a:t>things</a:t>
            </a:r>
            <a:r>
              <a:rPr lang="hr-HR" dirty="0" smtClean="0"/>
              <a:t>:</a:t>
            </a:r>
          </a:p>
          <a:p>
            <a:endParaRPr lang="hr-HR" dirty="0" smtClean="0"/>
          </a:p>
          <a:p>
            <a:r>
              <a:rPr lang="hr-HR" dirty="0" err="1" smtClean="0"/>
              <a:t>Firewall</a:t>
            </a:r>
            <a:r>
              <a:rPr lang="hr-HR" dirty="0" smtClean="0"/>
              <a:t> </a:t>
            </a:r>
            <a:r>
              <a:rPr lang="hr-HR" dirty="0" err="1" smtClean="0"/>
              <a:t>party</a:t>
            </a:r>
            <a:r>
              <a:rPr lang="hr-HR" dirty="0" smtClean="0"/>
              <a:t>- </a:t>
            </a:r>
            <a:r>
              <a:rPr lang="hr-HR" dirty="0" err="1" smtClean="0"/>
              <a:t>there</a:t>
            </a:r>
            <a:r>
              <a:rPr lang="hr-HR" dirty="0" smtClean="0"/>
              <a:t> </a:t>
            </a:r>
            <a:r>
              <a:rPr lang="hr-HR" dirty="0" err="1" smtClean="0"/>
              <a:t>should</a:t>
            </a:r>
            <a:r>
              <a:rPr lang="hr-HR" dirty="0" smtClean="0"/>
              <a:t> </a:t>
            </a:r>
            <a:r>
              <a:rPr lang="hr-HR" dirty="0" err="1" smtClean="0"/>
              <a:t>be</a:t>
            </a:r>
            <a:r>
              <a:rPr lang="hr-HR" dirty="0" smtClean="0"/>
              <a:t> more </a:t>
            </a:r>
            <a:r>
              <a:rPr lang="hr-HR" dirty="0" err="1" smtClean="0"/>
              <a:t>dancing</a:t>
            </a:r>
            <a:endParaRPr lang="hr-HR" dirty="0" smtClean="0"/>
          </a:p>
          <a:p>
            <a:endParaRPr lang="hr-HR" dirty="0" smtClean="0"/>
          </a:p>
          <a:p>
            <a:r>
              <a:rPr lang="hr-HR" dirty="0" err="1" smtClean="0"/>
              <a:t>Sports</a:t>
            </a:r>
            <a:r>
              <a:rPr lang="hr-HR" dirty="0" smtClean="0"/>
              <a:t> </a:t>
            </a:r>
            <a:r>
              <a:rPr lang="hr-HR" dirty="0" err="1" smtClean="0"/>
              <a:t>day</a:t>
            </a:r>
            <a:r>
              <a:rPr lang="hr-HR" dirty="0" smtClean="0"/>
              <a:t> </a:t>
            </a:r>
            <a:r>
              <a:rPr lang="hr-HR" dirty="0" err="1" smtClean="0"/>
              <a:t>in</a:t>
            </a:r>
            <a:r>
              <a:rPr lang="hr-HR" dirty="0" smtClean="0"/>
              <a:t> </a:t>
            </a:r>
            <a:r>
              <a:rPr lang="hr-HR" dirty="0" err="1" smtClean="0"/>
              <a:t>school</a:t>
            </a:r>
            <a:r>
              <a:rPr lang="hr-HR" dirty="0" smtClean="0"/>
              <a:t> – </a:t>
            </a:r>
            <a:r>
              <a:rPr lang="hr-HR" dirty="0" err="1" smtClean="0"/>
              <a:t>we</a:t>
            </a:r>
            <a:r>
              <a:rPr lang="hr-HR" dirty="0" smtClean="0"/>
              <a:t> </a:t>
            </a:r>
            <a:r>
              <a:rPr lang="hr-HR" dirty="0" err="1" smtClean="0"/>
              <a:t>would</a:t>
            </a:r>
            <a:r>
              <a:rPr lang="hr-HR" dirty="0" smtClean="0"/>
              <a:t> like to </a:t>
            </a:r>
            <a:r>
              <a:rPr lang="hr-HR" dirty="0" err="1" smtClean="0"/>
              <a:t>have</a:t>
            </a:r>
            <a:r>
              <a:rPr lang="hr-HR" dirty="0" smtClean="0"/>
              <a:t> all </a:t>
            </a:r>
            <a:r>
              <a:rPr lang="hr-HR" dirty="0" err="1" smtClean="0"/>
              <a:t>classes</a:t>
            </a:r>
            <a:r>
              <a:rPr lang="hr-HR" dirty="0" smtClean="0"/>
              <a:t> on </a:t>
            </a:r>
            <a:r>
              <a:rPr lang="hr-HR" dirty="0" err="1" smtClean="0"/>
              <a:t>the</a:t>
            </a:r>
            <a:r>
              <a:rPr lang="hr-HR" dirty="0" smtClean="0"/>
              <a:t> </a:t>
            </a:r>
            <a:r>
              <a:rPr lang="hr-HR" dirty="0" err="1" smtClean="0"/>
              <a:t>playground</a:t>
            </a:r>
            <a:r>
              <a:rPr lang="hr-HR" dirty="0" smtClean="0"/>
              <a:t>, </a:t>
            </a:r>
            <a:r>
              <a:rPr lang="hr-HR" dirty="0" err="1" smtClean="0"/>
              <a:t>not</a:t>
            </a:r>
            <a:r>
              <a:rPr lang="hr-HR" dirty="0" smtClean="0"/>
              <a:t> </a:t>
            </a:r>
            <a:r>
              <a:rPr lang="hr-HR" dirty="0" err="1" smtClean="0"/>
              <a:t>only</a:t>
            </a:r>
            <a:r>
              <a:rPr lang="hr-HR" dirty="0" smtClean="0"/>
              <a:t> </a:t>
            </a:r>
            <a:r>
              <a:rPr lang="hr-HR" dirty="0" err="1" smtClean="0"/>
              <a:t>few</a:t>
            </a:r>
            <a:endParaRPr lang="hr-HR" dirty="0" smtClean="0"/>
          </a:p>
          <a:p>
            <a:r>
              <a:rPr lang="hr-HR" dirty="0" smtClean="0"/>
              <a:t>(</a:t>
            </a:r>
            <a:r>
              <a:rPr lang="hr-HR" dirty="0" err="1" smtClean="0"/>
              <a:t>not</a:t>
            </a:r>
            <a:r>
              <a:rPr lang="hr-HR" dirty="0" smtClean="0"/>
              <a:t> </a:t>
            </a:r>
            <a:r>
              <a:rPr lang="hr-HR" dirty="0" err="1" smtClean="0"/>
              <a:t>depend</a:t>
            </a:r>
            <a:r>
              <a:rPr lang="hr-HR" dirty="0" smtClean="0"/>
              <a:t> </a:t>
            </a:r>
            <a:r>
              <a:rPr lang="hr-HR" dirty="0" err="1" smtClean="0"/>
              <a:t>of</a:t>
            </a:r>
            <a:r>
              <a:rPr lang="hr-HR" dirty="0" smtClean="0"/>
              <a:t> us)</a:t>
            </a:r>
          </a:p>
          <a:p>
            <a:endParaRPr lang="hr-HR" dirty="0" smtClean="0"/>
          </a:p>
          <a:p>
            <a:endParaRPr lang="hr-H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5. </a:t>
            </a:r>
            <a:r>
              <a:rPr lang="hr-HR" sz="2400" dirty="0" err="1" smtClean="0"/>
              <a:t>Which</a:t>
            </a:r>
            <a:r>
              <a:rPr lang="hr-HR" sz="2400" dirty="0" smtClean="0"/>
              <a:t> </a:t>
            </a:r>
            <a:r>
              <a:rPr lang="hr-HR" sz="2400" dirty="0" err="1" smtClean="0"/>
              <a:t>activity</a:t>
            </a:r>
            <a:r>
              <a:rPr lang="hr-HR" sz="2400" dirty="0" smtClean="0"/>
              <a:t> </a:t>
            </a:r>
            <a:r>
              <a:rPr lang="hr-HR" sz="2400" dirty="0" err="1" smtClean="0"/>
              <a:t>during</a:t>
            </a:r>
            <a:r>
              <a:rPr lang="hr-HR" sz="2400" dirty="0" smtClean="0"/>
              <a:t> </a:t>
            </a:r>
            <a:r>
              <a:rPr lang="hr-HR" sz="2400" dirty="0" err="1" smtClean="0"/>
              <a:t>meeting</a:t>
            </a:r>
            <a:r>
              <a:rPr lang="hr-HR" sz="2400" dirty="0" smtClean="0"/>
              <a:t> </a:t>
            </a:r>
            <a:r>
              <a:rPr lang="hr-HR" sz="2400" dirty="0" err="1" smtClean="0"/>
              <a:t>in</a:t>
            </a:r>
            <a:r>
              <a:rPr lang="hr-HR" sz="2400" dirty="0" smtClean="0"/>
              <a:t> Croatia </a:t>
            </a:r>
            <a:r>
              <a:rPr lang="hr-HR" sz="2400" dirty="0" err="1" smtClean="0"/>
              <a:t>was</a:t>
            </a:r>
            <a:r>
              <a:rPr lang="hr-HR" sz="2400" dirty="0" smtClean="0"/>
              <a:t> </a:t>
            </a:r>
            <a:r>
              <a:rPr lang="hr-HR" sz="2400" dirty="0" err="1" smtClean="0"/>
              <a:t>the</a:t>
            </a:r>
            <a:r>
              <a:rPr lang="hr-HR" sz="2400" dirty="0" smtClean="0"/>
              <a:t> best for </a:t>
            </a:r>
            <a:r>
              <a:rPr lang="hr-HR" sz="2400" dirty="0" err="1" smtClean="0"/>
              <a:t>you</a:t>
            </a:r>
            <a:r>
              <a:rPr lang="hr-HR" sz="2400" dirty="0" smtClean="0"/>
              <a:t>?</a:t>
            </a:r>
            <a:endParaRPr lang="hr-HR" sz="2400" dirty="0"/>
          </a:p>
        </p:txBody>
      </p:sp>
      <p:pic>
        <p:nvPicPr>
          <p:cNvPr id="5122" name="Picture 2"/>
          <p:cNvPicPr>
            <a:picLocks noGrp="1" noChangeAspect="1" noChangeArrowheads="1"/>
          </p:cNvPicPr>
          <p:nvPr>
            <p:ph sz="quarter" idx="1"/>
          </p:nvPr>
        </p:nvPicPr>
        <p:blipFill>
          <a:blip r:embed="rId2" cstate="print"/>
          <a:srcRect l="19375" t="16394" r="19376" b="5791"/>
          <a:stretch>
            <a:fillRect/>
          </a:stretch>
        </p:blipFill>
        <p:spPr bwMode="auto">
          <a:xfrm>
            <a:off x="539551" y="1412776"/>
            <a:ext cx="5112569" cy="4248472"/>
          </a:xfrm>
          <a:prstGeom prst="rect">
            <a:avLst/>
          </a:prstGeom>
          <a:noFill/>
          <a:ln w="9525">
            <a:noFill/>
            <a:miter lim="800000"/>
            <a:headEnd/>
            <a:tailEnd/>
          </a:ln>
        </p:spPr>
      </p:pic>
      <p:sp>
        <p:nvSpPr>
          <p:cNvPr id="5" name="TekstniOkvir 4"/>
          <p:cNvSpPr txBox="1"/>
          <p:nvPr/>
        </p:nvSpPr>
        <p:spPr>
          <a:xfrm>
            <a:off x="6228184" y="1772816"/>
            <a:ext cx="2376264" cy="1754326"/>
          </a:xfrm>
          <a:prstGeom prst="rect">
            <a:avLst/>
          </a:prstGeom>
          <a:noFill/>
        </p:spPr>
        <p:txBody>
          <a:bodyPr wrap="square" rtlCol="0">
            <a:spAutoFit/>
          </a:bodyPr>
          <a:lstStyle/>
          <a:p>
            <a:r>
              <a:rPr lang="hr-HR" dirty="0" err="1" smtClean="0"/>
              <a:t>Adventure</a:t>
            </a:r>
            <a:r>
              <a:rPr lang="hr-HR" dirty="0" smtClean="0"/>
              <a:t> </a:t>
            </a:r>
            <a:r>
              <a:rPr lang="hr-HR" dirty="0" err="1" smtClean="0"/>
              <a:t>trail</a:t>
            </a:r>
            <a:endParaRPr lang="hr-HR" dirty="0" smtClean="0"/>
          </a:p>
          <a:p>
            <a:r>
              <a:rPr lang="hr-HR" dirty="0" err="1" smtClean="0"/>
              <a:t>Cycling</a:t>
            </a:r>
            <a:endParaRPr lang="hr-HR" dirty="0" smtClean="0"/>
          </a:p>
          <a:p>
            <a:r>
              <a:rPr lang="hr-HR" dirty="0" err="1" smtClean="0"/>
              <a:t>Practice</a:t>
            </a:r>
            <a:r>
              <a:rPr lang="hr-HR" dirty="0" smtClean="0"/>
              <a:t> </a:t>
            </a:r>
            <a:r>
              <a:rPr lang="hr-HR" dirty="0" err="1" smtClean="0"/>
              <a:t>English</a:t>
            </a:r>
            <a:r>
              <a:rPr lang="hr-HR" dirty="0" smtClean="0"/>
              <a:t> </a:t>
            </a:r>
            <a:r>
              <a:rPr lang="hr-HR" dirty="0" err="1" smtClean="0"/>
              <a:t>language</a:t>
            </a:r>
            <a:r>
              <a:rPr lang="hr-HR" dirty="0" smtClean="0"/>
              <a:t>.</a:t>
            </a:r>
          </a:p>
          <a:p>
            <a:r>
              <a:rPr lang="hr-HR" dirty="0" err="1" smtClean="0"/>
              <a:t>Pool</a:t>
            </a:r>
            <a:r>
              <a:rPr lang="hr-HR" dirty="0" smtClean="0"/>
              <a:t>.</a:t>
            </a:r>
          </a:p>
          <a:p>
            <a:r>
              <a:rPr lang="hr-HR" dirty="0" err="1" smtClean="0"/>
              <a:t>Paintball</a:t>
            </a:r>
            <a:r>
              <a:rPr lang="hr-HR" dirty="0" smtClean="0"/>
              <a:t>.</a:t>
            </a: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6. Are </a:t>
            </a:r>
            <a:r>
              <a:rPr lang="hr-HR" sz="2400" dirty="0" err="1" smtClean="0"/>
              <a:t>you</a:t>
            </a:r>
            <a:r>
              <a:rPr lang="hr-HR" sz="2400" dirty="0" smtClean="0"/>
              <a:t> </a:t>
            </a:r>
            <a:r>
              <a:rPr lang="hr-HR" sz="2400" dirty="0" err="1" smtClean="0"/>
              <a:t>satisfied</a:t>
            </a:r>
            <a:r>
              <a:rPr lang="hr-HR" sz="2400" dirty="0" smtClean="0"/>
              <a:t> </a:t>
            </a:r>
            <a:r>
              <a:rPr lang="hr-HR" sz="2400" dirty="0" err="1" smtClean="0"/>
              <a:t>with</a:t>
            </a:r>
            <a:r>
              <a:rPr lang="hr-HR" sz="2400" dirty="0" smtClean="0"/>
              <a:t> </a:t>
            </a:r>
            <a:r>
              <a:rPr lang="hr-HR" sz="2400" dirty="0" err="1" smtClean="0"/>
              <a:t>the</a:t>
            </a:r>
            <a:r>
              <a:rPr lang="hr-HR" sz="2400" dirty="0" smtClean="0"/>
              <a:t> </a:t>
            </a:r>
            <a:r>
              <a:rPr lang="hr-HR" sz="2400" dirty="0" err="1" smtClean="0"/>
              <a:t>communication</a:t>
            </a:r>
            <a:r>
              <a:rPr lang="hr-HR" sz="2400" dirty="0" smtClean="0"/>
              <a:t> </a:t>
            </a:r>
            <a:r>
              <a:rPr lang="hr-HR" sz="2400" dirty="0" err="1" smtClean="0"/>
              <a:t>in</a:t>
            </a:r>
            <a:r>
              <a:rPr lang="hr-HR" sz="2400" dirty="0" smtClean="0"/>
              <a:t> </a:t>
            </a:r>
            <a:r>
              <a:rPr lang="hr-HR" sz="2400" dirty="0" err="1" smtClean="0"/>
              <a:t>the</a:t>
            </a:r>
            <a:r>
              <a:rPr lang="hr-HR" sz="2400" dirty="0" smtClean="0"/>
              <a:t> project group?</a:t>
            </a:r>
            <a:endParaRPr lang="hr-HR" sz="2400" dirty="0"/>
          </a:p>
        </p:txBody>
      </p:sp>
      <p:pic>
        <p:nvPicPr>
          <p:cNvPr id="6146" name="Picture 2"/>
          <p:cNvPicPr>
            <a:picLocks noGrp="1" noChangeAspect="1" noChangeArrowheads="1"/>
          </p:cNvPicPr>
          <p:nvPr>
            <p:ph sz="quarter" idx="1"/>
          </p:nvPr>
        </p:nvPicPr>
        <p:blipFill>
          <a:blip r:embed="rId2" cstate="print"/>
          <a:srcRect l="18501" t="14838" r="20250" b="33804"/>
          <a:stretch>
            <a:fillRect/>
          </a:stretch>
        </p:blipFill>
        <p:spPr bwMode="auto">
          <a:xfrm>
            <a:off x="611560" y="1340767"/>
            <a:ext cx="7920880" cy="3734129"/>
          </a:xfrm>
          <a:prstGeom prst="rect">
            <a:avLst/>
          </a:prstGeom>
          <a:noFill/>
          <a:ln w="9525">
            <a:noFill/>
            <a:miter lim="800000"/>
            <a:headEnd/>
            <a:tailEnd/>
          </a:ln>
        </p:spPr>
      </p:pic>
      <p:sp>
        <p:nvSpPr>
          <p:cNvPr id="5" name="TekstniOkvir 4"/>
          <p:cNvSpPr txBox="1"/>
          <p:nvPr/>
        </p:nvSpPr>
        <p:spPr>
          <a:xfrm>
            <a:off x="899592" y="5589240"/>
            <a:ext cx="7272808" cy="369332"/>
          </a:xfrm>
          <a:prstGeom prst="rect">
            <a:avLst/>
          </a:prstGeom>
          <a:noFill/>
        </p:spPr>
        <p:txBody>
          <a:bodyPr wrap="square" rtlCol="0">
            <a:spAutoFit/>
          </a:bodyPr>
          <a:lstStyle/>
          <a:p>
            <a:r>
              <a:rPr lang="hr-HR" dirty="0" err="1" smtClean="0"/>
              <a:t>This</a:t>
            </a:r>
            <a:r>
              <a:rPr lang="hr-HR" dirty="0" smtClean="0"/>
              <a:t> </a:t>
            </a:r>
            <a:r>
              <a:rPr lang="hr-HR" dirty="0" err="1" smtClean="0"/>
              <a:t>two</a:t>
            </a:r>
            <a:r>
              <a:rPr lang="hr-HR" dirty="0" smtClean="0"/>
              <a:t> ss </a:t>
            </a:r>
            <a:r>
              <a:rPr lang="hr-HR" dirty="0" err="1" smtClean="0"/>
              <a:t>didnt</a:t>
            </a:r>
            <a:r>
              <a:rPr lang="hr-HR" dirty="0" smtClean="0"/>
              <a:t> </a:t>
            </a:r>
            <a:r>
              <a:rPr lang="hr-HR" dirty="0" err="1" smtClean="0"/>
              <a:t>recomend</a:t>
            </a:r>
            <a:r>
              <a:rPr lang="hr-HR" dirty="0" smtClean="0"/>
              <a:t> some </a:t>
            </a:r>
            <a:r>
              <a:rPr lang="hr-HR" dirty="0" err="1" smtClean="0"/>
              <a:t>ideas</a:t>
            </a:r>
            <a:r>
              <a:rPr lang="hr-HR" dirty="0" smtClean="0"/>
              <a:t> for </a:t>
            </a:r>
            <a:r>
              <a:rPr lang="hr-HR" dirty="0" err="1" smtClean="0"/>
              <a:t>making</a:t>
            </a:r>
            <a:r>
              <a:rPr lang="hr-HR" dirty="0" smtClean="0"/>
              <a:t> it </a:t>
            </a:r>
            <a:r>
              <a:rPr lang="hr-HR" dirty="0" err="1" smtClean="0"/>
              <a:t>better</a:t>
            </a:r>
            <a:r>
              <a:rPr lang="hr-HR" dirty="0" smtClean="0"/>
              <a:t>.</a:t>
            </a:r>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7. </a:t>
            </a:r>
            <a:r>
              <a:rPr lang="hr-HR" sz="2400" dirty="0" err="1" smtClean="0"/>
              <a:t>How</a:t>
            </a:r>
            <a:r>
              <a:rPr lang="hr-HR" sz="2400" dirty="0" smtClean="0"/>
              <a:t> </a:t>
            </a:r>
            <a:r>
              <a:rPr lang="hr-HR" sz="2400" dirty="0" err="1" smtClean="0"/>
              <a:t>good</a:t>
            </a:r>
            <a:r>
              <a:rPr lang="hr-HR" sz="2400" dirty="0" smtClean="0"/>
              <a:t> are </a:t>
            </a:r>
            <a:r>
              <a:rPr lang="hr-HR" sz="2400" dirty="0" err="1" smtClean="0"/>
              <a:t>our</a:t>
            </a:r>
            <a:r>
              <a:rPr lang="hr-HR" sz="2400" dirty="0" smtClean="0"/>
              <a:t> </a:t>
            </a:r>
            <a:r>
              <a:rPr lang="hr-HR" sz="2400" dirty="0" err="1" smtClean="0"/>
              <a:t>promo</a:t>
            </a:r>
            <a:r>
              <a:rPr lang="hr-HR" sz="2400" dirty="0" smtClean="0"/>
              <a:t> materials</a:t>
            </a:r>
            <a:endParaRPr lang="hr-HR" sz="2400" dirty="0"/>
          </a:p>
        </p:txBody>
      </p:sp>
      <p:pic>
        <p:nvPicPr>
          <p:cNvPr id="7170" name="Picture 2"/>
          <p:cNvPicPr>
            <a:picLocks noGrp="1" noChangeAspect="1" noChangeArrowheads="1"/>
          </p:cNvPicPr>
          <p:nvPr>
            <p:ph sz="quarter" idx="1"/>
          </p:nvPr>
        </p:nvPicPr>
        <p:blipFill>
          <a:blip r:embed="rId2" cstate="print"/>
          <a:srcRect l="19681" t="20232" r="19070" b="26854"/>
          <a:stretch>
            <a:fillRect/>
          </a:stretch>
        </p:blipFill>
        <p:spPr bwMode="auto">
          <a:xfrm>
            <a:off x="581910" y="1484784"/>
            <a:ext cx="7412588" cy="3600400"/>
          </a:xfrm>
          <a:prstGeom prst="rect">
            <a:avLst/>
          </a:prstGeom>
          <a:noFill/>
          <a:ln w="9525">
            <a:noFill/>
            <a:miter lim="800000"/>
            <a:headEnd/>
            <a:tailEnd/>
          </a:ln>
        </p:spPr>
      </p:pic>
      <p:sp>
        <p:nvSpPr>
          <p:cNvPr id="5" name="TekstniOkvir 4"/>
          <p:cNvSpPr txBox="1"/>
          <p:nvPr/>
        </p:nvSpPr>
        <p:spPr>
          <a:xfrm>
            <a:off x="1043608" y="5373216"/>
            <a:ext cx="5040560" cy="369332"/>
          </a:xfrm>
          <a:prstGeom prst="rect">
            <a:avLst/>
          </a:prstGeom>
          <a:noFill/>
        </p:spPr>
        <p:txBody>
          <a:bodyPr wrap="square" rtlCol="0">
            <a:spAutoFit/>
          </a:bodyPr>
          <a:lstStyle/>
          <a:p>
            <a:r>
              <a:rPr lang="hr-HR" dirty="0" err="1" smtClean="0"/>
              <a:t>Brochure</a:t>
            </a:r>
            <a:r>
              <a:rPr lang="hr-HR" dirty="0" smtClean="0"/>
              <a:t> </a:t>
            </a:r>
            <a:r>
              <a:rPr lang="hr-HR" dirty="0" err="1" smtClean="0"/>
              <a:t>and</a:t>
            </a:r>
            <a:r>
              <a:rPr lang="hr-HR" dirty="0" smtClean="0"/>
              <a:t> </a:t>
            </a:r>
            <a:r>
              <a:rPr lang="hr-HR" dirty="0" err="1" smtClean="0"/>
              <a:t>banner</a:t>
            </a:r>
            <a:r>
              <a:rPr lang="hr-HR" dirty="0" smtClean="0"/>
              <a:t> are </a:t>
            </a:r>
            <a:r>
              <a:rPr lang="hr-HR" dirty="0" err="1" smtClean="0"/>
              <a:t>the</a:t>
            </a:r>
            <a:r>
              <a:rPr lang="hr-HR" dirty="0" smtClean="0"/>
              <a:t> best.</a:t>
            </a:r>
            <a:endParaRPr lang="hr-H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zvorni">
  <a:themeElements>
    <a:clrScheme name="Izvorni">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Izvorni">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zvorni">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66</TotalTime>
  <Words>377</Words>
  <Application>Microsoft Office PowerPoint</Application>
  <PresentationFormat>Prikaz na zaslonu (4:3)</PresentationFormat>
  <Paragraphs>48</Paragraphs>
  <Slides>13</Slides>
  <Notes>0</Notes>
  <HiddenSlides>0</HiddenSlides>
  <MMClips>0</MMClips>
  <ScaleCrop>false</ScaleCrop>
  <HeadingPairs>
    <vt:vector size="4" baseType="variant">
      <vt:variant>
        <vt:lpstr>Tema</vt:lpstr>
      </vt:variant>
      <vt:variant>
        <vt:i4>1</vt:i4>
      </vt:variant>
      <vt:variant>
        <vt:lpstr>Naslovi slajdova</vt:lpstr>
      </vt:variant>
      <vt:variant>
        <vt:i4>13</vt:i4>
      </vt:variant>
    </vt:vector>
  </HeadingPairs>
  <TitlesOfParts>
    <vt:vector size="14" baseType="lpstr">
      <vt:lpstr>Izvorni</vt:lpstr>
      <vt:lpstr>Evaluation of the second year</vt:lpstr>
      <vt:lpstr>Survey</vt:lpstr>
      <vt:lpstr>Slajd 3</vt:lpstr>
      <vt:lpstr>2. During this year we work on many activities. How successful we were?</vt:lpstr>
      <vt:lpstr>3. How good we done activities during meeting in Croatia?</vt:lpstr>
      <vt:lpstr>4. What we can do better next time?</vt:lpstr>
      <vt:lpstr>5. Which activity during meeting in Croatia was the best for you?</vt:lpstr>
      <vt:lpstr>6. Are you satisfied with the communication in the project group?</vt:lpstr>
      <vt:lpstr>7. How good are our promo materials</vt:lpstr>
      <vt:lpstr>8. What we shouls do to make our work more efficient</vt:lpstr>
      <vt:lpstr>9. Will you continue to workin a team?</vt:lpstr>
      <vt:lpstr>Slajd 12</vt:lpstr>
      <vt:lpstr>Get on your bike!!!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ddanci</dc:creator>
  <cp:lastModifiedBy>ddanci</cp:lastModifiedBy>
  <cp:revision>9</cp:revision>
  <dcterms:created xsi:type="dcterms:W3CDTF">2016-09-27T10:18:08Z</dcterms:created>
  <dcterms:modified xsi:type="dcterms:W3CDTF">2016-09-29T21:13:30Z</dcterms:modified>
</cp:coreProperties>
</file>